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</p:sldIdLst>
  <p:sldSz cx="18288000" cy="10287000"/>
  <p:notesSz cx="6858000" cy="9144000"/>
  <p:embeddedFontLst>
    <p:embeddedFont>
      <p:font typeface="Nanum Square" panose="020B0600000101010101" charset="-127"/>
      <p:regular r:id="rId78"/>
    </p:embeddedFont>
    <p:embeddedFont>
      <p:font typeface="Nanum Square Bold" panose="020B0600000101010101" charset="-127"/>
      <p:regular r:id="rId7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80" d="100"/>
          <a:sy n="80" d="100"/>
        </p:scale>
        <p:origin x="20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2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1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4.sv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sv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sv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sv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sv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5006053" y="5493860"/>
            <a:ext cx="8275894" cy="1364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15"/>
              </a:lnSpc>
            </a:pPr>
            <a:r>
              <a:rPr lang="en-US" sz="7796" spc="-163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- 기초 -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647037" y="3610910"/>
            <a:ext cx="8993926" cy="206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440"/>
              </a:lnSpc>
            </a:pPr>
            <a:r>
              <a:rPr lang="en-US" sz="11743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GitHub 특강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039145" y="8850757"/>
            <a:ext cx="284231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-42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컴퓨터공학과  박준영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>
            <a:off x="8907127" y="4714485"/>
            <a:ext cx="6618417" cy="16199"/>
          </a:xfrm>
          <a:prstGeom prst="line">
            <a:avLst/>
          </a:prstGeom>
          <a:ln w="19050" cap="flat">
            <a:solidFill>
              <a:srgbClr val="4D6B9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8907127" y="4987858"/>
            <a:ext cx="6618417" cy="952500"/>
            <a:chOff x="0" y="0"/>
            <a:chExt cx="1743122" cy="25086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43122" cy="250864"/>
            </a:xfrm>
            <a:custGeom>
              <a:avLst/>
              <a:gdLst/>
              <a:ahLst/>
              <a:cxnLst/>
              <a:rect l="l" t="t" r="r" b="b"/>
              <a:pathLst>
                <a:path w="1743122" h="250864">
                  <a:moveTo>
                    <a:pt x="116975" y="0"/>
                  </a:moveTo>
                  <a:lnTo>
                    <a:pt x="1626147" y="0"/>
                  </a:lnTo>
                  <a:cubicBezTo>
                    <a:pt x="1690751" y="0"/>
                    <a:pt x="1743122" y="52372"/>
                    <a:pt x="1743122" y="116975"/>
                  </a:cubicBezTo>
                  <a:lnTo>
                    <a:pt x="1743122" y="133889"/>
                  </a:lnTo>
                  <a:cubicBezTo>
                    <a:pt x="1743122" y="164913"/>
                    <a:pt x="1730798" y="194666"/>
                    <a:pt x="1708861" y="216603"/>
                  </a:cubicBezTo>
                  <a:cubicBezTo>
                    <a:pt x="1686924" y="238540"/>
                    <a:pt x="1657171" y="250864"/>
                    <a:pt x="1626147" y="250864"/>
                  </a:cubicBezTo>
                  <a:lnTo>
                    <a:pt x="116975" y="250864"/>
                  </a:lnTo>
                  <a:cubicBezTo>
                    <a:pt x="85952" y="250864"/>
                    <a:pt x="56198" y="238540"/>
                    <a:pt x="34261" y="216603"/>
                  </a:cubicBezTo>
                  <a:cubicBezTo>
                    <a:pt x="12324" y="194666"/>
                    <a:pt x="0" y="164913"/>
                    <a:pt x="0" y="133889"/>
                  </a:cubicBezTo>
                  <a:lnTo>
                    <a:pt x="0" y="116975"/>
                  </a:lnTo>
                  <a:cubicBezTo>
                    <a:pt x="0" y="85952"/>
                    <a:pt x="12324" y="56198"/>
                    <a:pt x="34261" y="34261"/>
                  </a:cubicBezTo>
                  <a:cubicBezTo>
                    <a:pt x="56198" y="12324"/>
                    <a:pt x="85952" y="0"/>
                    <a:pt x="116975" y="0"/>
                  </a:cubicBezTo>
                  <a:close/>
                </a:path>
              </a:pathLst>
            </a:custGeom>
            <a:solidFill>
              <a:srgbClr val="DDE6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743122" cy="308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907104" y="5157085"/>
            <a:ext cx="6618441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무료로 제공되는 서비스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8907150" y="6188008"/>
            <a:ext cx="6618417" cy="952500"/>
            <a:chOff x="0" y="0"/>
            <a:chExt cx="1743122" cy="25086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743122" cy="250864"/>
            </a:xfrm>
            <a:custGeom>
              <a:avLst/>
              <a:gdLst/>
              <a:ahLst/>
              <a:cxnLst/>
              <a:rect l="l" t="t" r="r" b="b"/>
              <a:pathLst>
                <a:path w="1743122" h="250864">
                  <a:moveTo>
                    <a:pt x="116975" y="0"/>
                  </a:moveTo>
                  <a:lnTo>
                    <a:pt x="1626147" y="0"/>
                  </a:lnTo>
                  <a:cubicBezTo>
                    <a:pt x="1690751" y="0"/>
                    <a:pt x="1743122" y="52372"/>
                    <a:pt x="1743122" y="116975"/>
                  </a:cubicBezTo>
                  <a:lnTo>
                    <a:pt x="1743122" y="133889"/>
                  </a:lnTo>
                  <a:cubicBezTo>
                    <a:pt x="1743122" y="164913"/>
                    <a:pt x="1730798" y="194666"/>
                    <a:pt x="1708861" y="216603"/>
                  </a:cubicBezTo>
                  <a:cubicBezTo>
                    <a:pt x="1686924" y="238540"/>
                    <a:pt x="1657171" y="250864"/>
                    <a:pt x="1626147" y="250864"/>
                  </a:cubicBezTo>
                  <a:lnTo>
                    <a:pt x="116975" y="250864"/>
                  </a:lnTo>
                  <a:cubicBezTo>
                    <a:pt x="85952" y="250864"/>
                    <a:pt x="56198" y="238540"/>
                    <a:pt x="34261" y="216603"/>
                  </a:cubicBezTo>
                  <a:cubicBezTo>
                    <a:pt x="12324" y="194666"/>
                    <a:pt x="0" y="164913"/>
                    <a:pt x="0" y="133889"/>
                  </a:cubicBezTo>
                  <a:lnTo>
                    <a:pt x="0" y="116975"/>
                  </a:lnTo>
                  <a:cubicBezTo>
                    <a:pt x="0" y="85952"/>
                    <a:pt x="12324" y="56198"/>
                    <a:pt x="34261" y="34261"/>
                  </a:cubicBezTo>
                  <a:cubicBezTo>
                    <a:pt x="56198" y="12324"/>
                    <a:pt x="85952" y="0"/>
                    <a:pt x="116975" y="0"/>
                  </a:cubicBezTo>
                  <a:close/>
                </a:path>
              </a:pathLst>
            </a:custGeom>
            <a:solidFill>
              <a:srgbClr val="DDE6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1743122" cy="308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8907127" y="6357235"/>
            <a:ext cx="6618441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GUI를 통한 간편한 사용법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8907150" y="7388158"/>
            <a:ext cx="6618417" cy="952500"/>
            <a:chOff x="0" y="0"/>
            <a:chExt cx="1743122" cy="25086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743122" cy="250864"/>
            </a:xfrm>
            <a:custGeom>
              <a:avLst/>
              <a:gdLst/>
              <a:ahLst/>
              <a:cxnLst/>
              <a:rect l="l" t="t" r="r" b="b"/>
              <a:pathLst>
                <a:path w="1743122" h="250864">
                  <a:moveTo>
                    <a:pt x="116975" y="0"/>
                  </a:moveTo>
                  <a:lnTo>
                    <a:pt x="1626147" y="0"/>
                  </a:lnTo>
                  <a:cubicBezTo>
                    <a:pt x="1690751" y="0"/>
                    <a:pt x="1743122" y="52372"/>
                    <a:pt x="1743122" y="116975"/>
                  </a:cubicBezTo>
                  <a:lnTo>
                    <a:pt x="1743122" y="133889"/>
                  </a:lnTo>
                  <a:cubicBezTo>
                    <a:pt x="1743122" y="164913"/>
                    <a:pt x="1730798" y="194666"/>
                    <a:pt x="1708861" y="216603"/>
                  </a:cubicBezTo>
                  <a:cubicBezTo>
                    <a:pt x="1686924" y="238540"/>
                    <a:pt x="1657171" y="250864"/>
                    <a:pt x="1626147" y="250864"/>
                  </a:cubicBezTo>
                  <a:lnTo>
                    <a:pt x="116975" y="250864"/>
                  </a:lnTo>
                  <a:cubicBezTo>
                    <a:pt x="85952" y="250864"/>
                    <a:pt x="56198" y="238540"/>
                    <a:pt x="34261" y="216603"/>
                  </a:cubicBezTo>
                  <a:cubicBezTo>
                    <a:pt x="12324" y="194666"/>
                    <a:pt x="0" y="164913"/>
                    <a:pt x="0" y="133889"/>
                  </a:cubicBezTo>
                  <a:lnTo>
                    <a:pt x="0" y="116975"/>
                  </a:lnTo>
                  <a:cubicBezTo>
                    <a:pt x="0" y="85952"/>
                    <a:pt x="12324" y="56198"/>
                    <a:pt x="34261" y="34261"/>
                  </a:cubicBezTo>
                  <a:cubicBezTo>
                    <a:pt x="56198" y="12324"/>
                    <a:pt x="85952" y="0"/>
                    <a:pt x="116975" y="0"/>
                  </a:cubicBezTo>
                  <a:close/>
                </a:path>
              </a:pathLst>
            </a:custGeom>
            <a:solidFill>
              <a:srgbClr val="DDE6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1743122" cy="308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8907127" y="7557385"/>
            <a:ext cx="6618441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개발자 커뮤니티로써 활용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907127" y="3762807"/>
            <a:ext cx="6618417" cy="698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GitHub를 왜 쓰는가?</a:t>
            </a:r>
          </a:p>
        </p:txBody>
      </p:sp>
      <p:sp>
        <p:nvSpPr>
          <p:cNvPr id="33" name="Freeform 33"/>
          <p:cNvSpPr/>
          <p:nvPr/>
        </p:nvSpPr>
        <p:spPr>
          <a:xfrm>
            <a:off x="1822669" y="4529138"/>
            <a:ext cx="5908877" cy="3140439"/>
          </a:xfrm>
          <a:custGeom>
            <a:avLst/>
            <a:gdLst/>
            <a:ahLst/>
            <a:cxnLst/>
            <a:rect l="l" t="t" r="r" b="b"/>
            <a:pathLst>
              <a:path w="5908877" h="3140439">
                <a:moveTo>
                  <a:pt x="0" y="0"/>
                </a:moveTo>
                <a:lnTo>
                  <a:pt x="5908877" y="0"/>
                </a:lnTo>
                <a:lnTo>
                  <a:pt x="5908877" y="3140439"/>
                </a:lnTo>
                <a:lnTo>
                  <a:pt x="0" y="31404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289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4" name="TextBox 34"/>
          <p:cNvSpPr txBox="1"/>
          <p:nvPr/>
        </p:nvSpPr>
        <p:spPr>
          <a:xfrm>
            <a:off x="3870789" y="1363675"/>
            <a:ext cx="6373485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GitHub 시작하기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Group 19"/>
          <p:cNvGrpSpPr/>
          <p:nvPr/>
        </p:nvGrpSpPr>
        <p:grpSpPr>
          <a:xfrm>
            <a:off x="3824860" y="4450866"/>
            <a:ext cx="10638280" cy="1428627"/>
            <a:chOff x="0" y="0"/>
            <a:chExt cx="14184373" cy="190483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04836" cy="1904836"/>
            </a:xfrm>
            <a:custGeom>
              <a:avLst/>
              <a:gdLst/>
              <a:ahLst/>
              <a:cxnLst/>
              <a:rect l="l" t="t" r="r" b="b"/>
              <a:pathLst>
                <a:path w="1904836" h="1904836">
                  <a:moveTo>
                    <a:pt x="0" y="0"/>
                  </a:moveTo>
                  <a:lnTo>
                    <a:pt x="1904836" y="0"/>
                  </a:lnTo>
                  <a:lnTo>
                    <a:pt x="1904836" y="1904836"/>
                  </a:lnTo>
                  <a:lnTo>
                    <a:pt x="0" y="1904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2279537" y="0"/>
              <a:ext cx="1904836" cy="1904836"/>
            </a:xfrm>
            <a:custGeom>
              <a:avLst/>
              <a:gdLst/>
              <a:ahLst/>
              <a:cxnLst/>
              <a:rect l="l" t="t" r="r" b="b"/>
              <a:pathLst>
                <a:path w="1904836" h="1904836">
                  <a:moveTo>
                    <a:pt x="0" y="0"/>
                  </a:moveTo>
                  <a:lnTo>
                    <a:pt x="1904836" y="0"/>
                  </a:lnTo>
                  <a:lnTo>
                    <a:pt x="1904836" y="1904836"/>
                  </a:lnTo>
                  <a:lnTo>
                    <a:pt x="0" y="1904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064554" y="2824423"/>
            <a:ext cx="6160334" cy="6075737"/>
            <a:chOff x="0" y="0"/>
            <a:chExt cx="8213778" cy="8100982"/>
          </a:xfrm>
        </p:grpSpPr>
        <p:grpSp>
          <p:nvGrpSpPr>
            <p:cNvPr id="23" name="Group 23"/>
            <p:cNvGrpSpPr/>
            <p:nvPr/>
          </p:nvGrpSpPr>
          <p:grpSpPr>
            <a:xfrm rot="-8982530">
              <a:off x="298782" y="392742"/>
              <a:ext cx="1456151" cy="1578858"/>
              <a:chOff x="0" y="0"/>
              <a:chExt cx="655927" cy="7112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55927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655927" h="711200">
                    <a:moveTo>
                      <a:pt x="327963" y="0"/>
                    </a:moveTo>
                    <a:lnTo>
                      <a:pt x="655927" y="711200"/>
                    </a:lnTo>
                    <a:lnTo>
                      <a:pt x="0" y="711200"/>
                    </a:lnTo>
                    <a:lnTo>
                      <a:pt x="327963" y="0"/>
                    </a:ln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102489" y="282575"/>
                <a:ext cx="450950" cy="377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236257" y="0"/>
              <a:ext cx="5290218" cy="1270000"/>
              <a:chOff x="0" y="0"/>
              <a:chExt cx="1044981" cy="250864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044981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044981" h="250864">
                    <a:moveTo>
                      <a:pt x="125432" y="0"/>
                    </a:moveTo>
                    <a:lnTo>
                      <a:pt x="919549" y="0"/>
                    </a:lnTo>
                    <a:cubicBezTo>
                      <a:pt x="988823" y="0"/>
                      <a:pt x="1044981" y="56158"/>
                      <a:pt x="1044981" y="125432"/>
                    </a:cubicBezTo>
                    <a:lnTo>
                      <a:pt x="1044981" y="125432"/>
                    </a:lnTo>
                    <a:cubicBezTo>
                      <a:pt x="1044981" y="194706"/>
                      <a:pt x="988823" y="250864"/>
                      <a:pt x="919549" y="250864"/>
                    </a:cubicBezTo>
                    <a:lnTo>
                      <a:pt x="125432" y="250864"/>
                    </a:lnTo>
                    <a:cubicBezTo>
                      <a:pt x="56158" y="250864"/>
                      <a:pt x="0" y="194706"/>
                      <a:pt x="0" y="125432"/>
                    </a:cubicBezTo>
                    <a:lnTo>
                      <a:pt x="0" y="125432"/>
                    </a:lnTo>
                    <a:cubicBezTo>
                      <a:pt x="0" y="56158"/>
                      <a:pt x="56158" y="0"/>
                      <a:pt x="125432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57150"/>
                <a:ext cx="1044981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2053715" y="247861"/>
              <a:ext cx="3163186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MainFile.txt</a:t>
              </a:r>
            </a:p>
          </p:txBody>
        </p:sp>
        <p:sp>
          <p:nvSpPr>
            <p:cNvPr id="30" name="Freeform 30"/>
            <p:cNvSpPr/>
            <p:nvPr/>
          </p:nvSpPr>
          <p:spPr>
            <a:xfrm>
              <a:off x="1026857" y="223909"/>
              <a:ext cx="633422" cy="822181"/>
            </a:xfrm>
            <a:custGeom>
              <a:avLst/>
              <a:gdLst/>
              <a:ahLst/>
              <a:cxnLst/>
              <a:rect l="l" t="t" r="r" b="b"/>
              <a:pathLst>
                <a:path w="633422" h="822181">
                  <a:moveTo>
                    <a:pt x="0" y="0"/>
                  </a:moveTo>
                  <a:lnTo>
                    <a:pt x="633422" y="0"/>
                  </a:lnTo>
                  <a:lnTo>
                    <a:pt x="633422" y="822182"/>
                  </a:lnTo>
                  <a:lnTo>
                    <a:pt x="0" y="822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31" name="Group 31"/>
            <p:cNvGrpSpPr/>
            <p:nvPr/>
          </p:nvGrpSpPr>
          <p:grpSpPr>
            <a:xfrm rot="8994621">
              <a:off x="6459958" y="2107841"/>
              <a:ext cx="1456151" cy="1578858"/>
              <a:chOff x="0" y="0"/>
              <a:chExt cx="655927" cy="7112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655927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655927" h="711200">
                    <a:moveTo>
                      <a:pt x="327963" y="0"/>
                    </a:moveTo>
                    <a:lnTo>
                      <a:pt x="655927" y="711200"/>
                    </a:lnTo>
                    <a:lnTo>
                      <a:pt x="0" y="711200"/>
                    </a:lnTo>
                    <a:lnTo>
                      <a:pt x="327963" y="0"/>
                    </a:ln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102489" y="282575"/>
                <a:ext cx="450950" cy="377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5526475" y="1716227"/>
              <a:ext cx="2526980" cy="1270000"/>
              <a:chOff x="0" y="0"/>
              <a:chExt cx="499157" cy="250864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499157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499157" h="250864">
                    <a:moveTo>
                      <a:pt x="125432" y="0"/>
                    </a:moveTo>
                    <a:lnTo>
                      <a:pt x="373724" y="0"/>
                    </a:lnTo>
                    <a:cubicBezTo>
                      <a:pt x="442999" y="0"/>
                      <a:pt x="499157" y="56158"/>
                      <a:pt x="499157" y="125432"/>
                    </a:cubicBezTo>
                    <a:lnTo>
                      <a:pt x="499157" y="125432"/>
                    </a:lnTo>
                    <a:cubicBezTo>
                      <a:pt x="499157" y="194706"/>
                      <a:pt x="442999" y="250864"/>
                      <a:pt x="373724" y="250864"/>
                    </a:cubicBezTo>
                    <a:lnTo>
                      <a:pt x="125432" y="250864"/>
                    </a:lnTo>
                    <a:cubicBezTo>
                      <a:pt x="56158" y="250864"/>
                      <a:pt x="0" y="194706"/>
                      <a:pt x="0" y="125432"/>
                    </a:cubicBezTo>
                    <a:lnTo>
                      <a:pt x="0" y="125432"/>
                    </a:lnTo>
                    <a:cubicBezTo>
                      <a:pt x="0" y="56158"/>
                      <a:pt x="56158" y="0"/>
                      <a:pt x="125432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0" y="-57150"/>
                <a:ext cx="499157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6290320" y="1964088"/>
              <a:ext cx="999290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???</a:t>
              </a:r>
            </a:p>
          </p:txBody>
        </p:sp>
        <p:grpSp>
          <p:nvGrpSpPr>
            <p:cNvPr id="38" name="Group 38"/>
            <p:cNvGrpSpPr/>
            <p:nvPr/>
          </p:nvGrpSpPr>
          <p:grpSpPr>
            <a:xfrm rot="-8982530">
              <a:off x="298782" y="4338083"/>
              <a:ext cx="1456151" cy="1578858"/>
              <a:chOff x="0" y="0"/>
              <a:chExt cx="655927" cy="7112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655927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655927" h="711200">
                    <a:moveTo>
                      <a:pt x="327963" y="0"/>
                    </a:moveTo>
                    <a:lnTo>
                      <a:pt x="655927" y="711200"/>
                    </a:lnTo>
                    <a:lnTo>
                      <a:pt x="0" y="711200"/>
                    </a:lnTo>
                    <a:lnTo>
                      <a:pt x="327963" y="0"/>
                    </a:ln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102489" y="282575"/>
                <a:ext cx="450950" cy="377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236257" y="3945341"/>
              <a:ext cx="7774321" cy="1270000"/>
              <a:chOff x="0" y="0"/>
              <a:chExt cx="1535668" cy="250864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1535668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535668" h="250864">
                    <a:moveTo>
                      <a:pt x="125432" y="0"/>
                    </a:moveTo>
                    <a:lnTo>
                      <a:pt x="1410236" y="0"/>
                    </a:lnTo>
                    <a:cubicBezTo>
                      <a:pt x="1479511" y="0"/>
                      <a:pt x="1535668" y="56158"/>
                      <a:pt x="1535668" y="125432"/>
                    </a:cubicBezTo>
                    <a:lnTo>
                      <a:pt x="1535668" y="125432"/>
                    </a:lnTo>
                    <a:cubicBezTo>
                      <a:pt x="1535668" y="194706"/>
                      <a:pt x="1479511" y="250864"/>
                      <a:pt x="1410236" y="250864"/>
                    </a:cubicBezTo>
                    <a:lnTo>
                      <a:pt x="125432" y="250864"/>
                    </a:lnTo>
                    <a:cubicBezTo>
                      <a:pt x="56158" y="250864"/>
                      <a:pt x="0" y="194706"/>
                      <a:pt x="0" y="125432"/>
                    </a:cubicBezTo>
                    <a:lnTo>
                      <a:pt x="0" y="125432"/>
                    </a:lnTo>
                    <a:cubicBezTo>
                      <a:pt x="0" y="56158"/>
                      <a:pt x="56158" y="0"/>
                      <a:pt x="125432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43"/>
              <p:cNvSpPr txBox="1"/>
              <p:nvPr/>
            </p:nvSpPr>
            <p:spPr>
              <a:xfrm>
                <a:off x="0" y="-57150"/>
                <a:ext cx="1535668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44" name="TextBox 44"/>
            <p:cNvSpPr txBox="1"/>
            <p:nvPr/>
          </p:nvSpPr>
          <p:spPr>
            <a:xfrm>
              <a:off x="970853" y="4193202"/>
              <a:ext cx="6305130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이거 파일에 붙여넣어주세요</a:t>
              </a:r>
            </a:p>
          </p:txBody>
        </p:sp>
        <p:grpSp>
          <p:nvGrpSpPr>
            <p:cNvPr id="45" name="Group 45"/>
            <p:cNvGrpSpPr/>
            <p:nvPr/>
          </p:nvGrpSpPr>
          <p:grpSpPr>
            <a:xfrm rot="8994621">
              <a:off x="6459958" y="6263482"/>
              <a:ext cx="1456151" cy="1578858"/>
              <a:chOff x="0" y="0"/>
              <a:chExt cx="655927" cy="7112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655927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655927" h="711200">
                    <a:moveTo>
                      <a:pt x="327963" y="0"/>
                    </a:moveTo>
                    <a:lnTo>
                      <a:pt x="655927" y="711200"/>
                    </a:lnTo>
                    <a:lnTo>
                      <a:pt x="0" y="711200"/>
                    </a:lnTo>
                    <a:lnTo>
                      <a:pt x="327963" y="0"/>
                    </a:ln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" name="TextBox 47"/>
              <p:cNvSpPr txBox="1"/>
              <p:nvPr/>
            </p:nvSpPr>
            <p:spPr>
              <a:xfrm>
                <a:off x="102489" y="282575"/>
                <a:ext cx="450950" cy="377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5526475" y="5871868"/>
              <a:ext cx="2526980" cy="1270000"/>
              <a:chOff x="0" y="0"/>
              <a:chExt cx="499157" cy="250864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499157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499157" h="250864">
                    <a:moveTo>
                      <a:pt x="125432" y="0"/>
                    </a:moveTo>
                    <a:lnTo>
                      <a:pt x="373724" y="0"/>
                    </a:lnTo>
                    <a:cubicBezTo>
                      <a:pt x="442999" y="0"/>
                      <a:pt x="499157" y="56158"/>
                      <a:pt x="499157" y="125432"/>
                    </a:cubicBezTo>
                    <a:lnTo>
                      <a:pt x="499157" y="125432"/>
                    </a:lnTo>
                    <a:cubicBezTo>
                      <a:pt x="499157" y="194706"/>
                      <a:pt x="442999" y="250864"/>
                      <a:pt x="373724" y="250864"/>
                    </a:cubicBezTo>
                    <a:lnTo>
                      <a:pt x="125432" y="250864"/>
                    </a:lnTo>
                    <a:cubicBezTo>
                      <a:pt x="56158" y="250864"/>
                      <a:pt x="0" y="194706"/>
                      <a:pt x="0" y="125432"/>
                    </a:cubicBezTo>
                    <a:lnTo>
                      <a:pt x="0" y="125432"/>
                    </a:lnTo>
                    <a:cubicBezTo>
                      <a:pt x="0" y="56158"/>
                      <a:pt x="56158" y="0"/>
                      <a:pt x="125432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0" name="TextBox 50"/>
              <p:cNvSpPr txBox="1"/>
              <p:nvPr/>
            </p:nvSpPr>
            <p:spPr>
              <a:xfrm>
                <a:off x="0" y="-57150"/>
                <a:ext cx="499157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51" name="TextBox 51"/>
            <p:cNvSpPr txBox="1"/>
            <p:nvPr/>
          </p:nvSpPr>
          <p:spPr>
            <a:xfrm>
              <a:off x="5526475" y="6119730"/>
              <a:ext cx="2526980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네??</a:t>
              </a:r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3870789" y="1363675"/>
            <a:ext cx="6373485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GitHub 시작하기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Group 19"/>
          <p:cNvGrpSpPr/>
          <p:nvPr/>
        </p:nvGrpSpPr>
        <p:grpSpPr>
          <a:xfrm>
            <a:off x="3824860" y="4450866"/>
            <a:ext cx="10638280" cy="1428627"/>
            <a:chOff x="0" y="0"/>
            <a:chExt cx="14184373" cy="190483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04836" cy="1904836"/>
            </a:xfrm>
            <a:custGeom>
              <a:avLst/>
              <a:gdLst/>
              <a:ahLst/>
              <a:cxnLst/>
              <a:rect l="l" t="t" r="r" b="b"/>
              <a:pathLst>
                <a:path w="1904836" h="1904836">
                  <a:moveTo>
                    <a:pt x="0" y="0"/>
                  </a:moveTo>
                  <a:lnTo>
                    <a:pt x="1904836" y="0"/>
                  </a:lnTo>
                  <a:lnTo>
                    <a:pt x="1904836" y="1904836"/>
                  </a:lnTo>
                  <a:lnTo>
                    <a:pt x="0" y="1904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2279537" y="0"/>
              <a:ext cx="1904836" cy="1904836"/>
            </a:xfrm>
            <a:custGeom>
              <a:avLst/>
              <a:gdLst/>
              <a:ahLst/>
              <a:cxnLst/>
              <a:rect l="l" t="t" r="r" b="b"/>
              <a:pathLst>
                <a:path w="1904836" h="1904836">
                  <a:moveTo>
                    <a:pt x="0" y="0"/>
                  </a:moveTo>
                  <a:lnTo>
                    <a:pt x="1904836" y="0"/>
                  </a:lnTo>
                  <a:lnTo>
                    <a:pt x="1904836" y="1904836"/>
                  </a:lnTo>
                  <a:lnTo>
                    <a:pt x="0" y="1904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064554" y="3907236"/>
            <a:ext cx="6160334" cy="3944514"/>
            <a:chOff x="0" y="0"/>
            <a:chExt cx="8213778" cy="5259352"/>
          </a:xfrm>
        </p:grpSpPr>
        <p:grpSp>
          <p:nvGrpSpPr>
            <p:cNvPr id="23" name="Group 23"/>
            <p:cNvGrpSpPr/>
            <p:nvPr/>
          </p:nvGrpSpPr>
          <p:grpSpPr>
            <a:xfrm rot="-8982530">
              <a:off x="298782" y="1043674"/>
              <a:ext cx="1456151" cy="1578858"/>
              <a:chOff x="0" y="0"/>
              <a:chExt cx="655927" cy="7112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55927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655927" h="711200">
                    <a:moveTo>
                      <a:pt x="327963" y="0"/>
                    </a:moveTo>
                    <a:lnTo>
                      <a:pt x="655927" y="711200"/>
                    </a:lnTo>
                    <a:lnTo>
                      <a:pt x="0" y="711200"/>
                    </a:lnTo>
                    <a:lnTo>
                      <a:pt x="327963" y="0"/>
                    </a:ln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102489" y="282575"/>
                <a:ext cx="450950" cy="377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236257" y="0"/>
              <a:ext cx="6951776" cy="1926527"/>
              <a:chOff x="0" y="0"/>
              <a:chExt cx="1373190" cy="380549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373190" cy="380549"/>
              </a:xfrm>
              <a:custGeom>
                <a:avLst/>
                <a:gdLst/>
                <a:ahLst/>
                <a:cxnLst/>
                <a:rect l="l" t="t" r="r" b="b"/>
                <a:pathLst>
                  <a:path w="1373190" h="380549">
                    <a:moveTo>
                      <a:pt x="148488" y="0"/>
                    </a:moveTo>
                    <a:lnTo>
                      <a:pt x="1224702" y="0"/>
                    </a:lnTo>
                    <a:cubicBezTo>
                      <a:pt x="1264084" y="0"/>
                      <a:pt x="1301852" y="15644"/>
                      <a:pt x="1329699" y="43491"/>
                    </a:cubicBezTo>
                    <a:cubicBezTo>
                      <a:pt x="1357546" y="71338"/>
                      <a:pt x="1373190" y="109107"/>
                      <a:pt x="1373190" y="148488"/>
                    </a:cubicBezTo>
                    <a:lnTo>
                      <a:pt x="1373190" y="232061"/>
                    </a:lnTo>
                    <a:cubicBezTo>
                      <a:pt x="1373190" y="271442"/>
                      <a:pt x="1357546" y="309211"/>
                      <a:pt x="1329699" y="337058"/>
                    </a:cubicBezTo>
                    <a:cubicBezTo>
                      <a:pt x="1301852" y="364904"/>
                      <a:pt x="1264084" y="380549"/>
                      <a:pt x="1224702" y="380549"/>
                    </a:cubicBezTo>
                    <a:lnTo>
                      <a:pt x="148488" y="380549"/>
                    </a:lnTo>
                    <a:cubicBezTo>
                      <a:pt x="109107" y="380549"/>
                      <a:pt x="71338" y="364904"/>
                      <a:pt x="43491" y="337058"/>
                    </a:cubicBezTo>
                    <a:cubicBezTo>
                      <a:pt x="15644" y="309211"/>
                      <a:pt x="0" y="271442"/>
                      <a:pt x="0" y="232061"/>
                    </a:cubicBezTo>
                    <a:lnTo>
                      <a:pt x="0" y="148488"/>
                    </a:lnTo>
                    <a:cubicBezTo>
                      <a:pt x="0" y="109107"/>
                      <a:pt x="15644" y="71338"/>
                      <a:pt x="43491" y="43491"/>
                    </a:cubicBezTo>
                    <a:cubicBezTo>
                      <a:pt x="71338" y="15644"/>
                      <a:pt x="109107" y="0"/>
                      <a:pt x="148488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57150"/>
                <a:ext cx="1373190" cy="43769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559580" y="201475"/>
              <a:ext cx="6305130" cy="1456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오늘 작업 내용 GitHub에</a:t>
              </a:r>
            </a:p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업로드 해뒀어요</a:t>
              </a:r>
            </a:p>
          </p:txBody>
        </p:sp>
        <p:grpSp>
          <p:nvGrpSpPr>
            <p:cNvPr id="30" name="Group 30"/>
            <p:cNvGrpSpPr/>
            <p:nvPr/>
          </p:nvGrpSpPr>
          <p:grpSpPr>
            <a:xfrm rot="8994621">
              <a:off x="6459958" y="3421853"/>
              <a:ext cx="1456151" cy="1578858"/>
              <a:chOff x="0" y="0"/>
              <a:chExt cx="655927" cy="7112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55927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655927" h="711200">
                    <a:moveTo>
                      <a:pt x="327963" y="0"/>
                    </a:moveTo>
                    <a:lnTo>
                      <a:pt x="655927" y="711200"/>
                    </a:lnTo>
                    <a:lnTo>
                      <a:pt x="0" y="711200"/>
                    </a:lnTo>
                    <a:lnTo>
                      <a:pt x="327963" y="0"/>
                    </a:ln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102489" y="282575"/>
                <a:ext cx="450950" cy="377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2759656" y="3030239"/>
              <a:ext cx="5293799" cy="1270000"/>
              <a:chOff x="0" y="0"/>
              <a:chExt cx="1045689" cy="250864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1045689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045689" h="250864">
                    <a:moveTo>
                      <a:pt x="125432" y="0"/>
                    </a:moveTo>
                    <a:lnTo>
                      <a:pt x="920257" y="0"/>
                    </a:lnTo>
                    <a:cubicBezTo>
                      <a:pt x="989531" y="0"/>
                      <a:pt x="1045689" y="56158"/>
                      <a:pt x="1045689" y="125432"/>
                    </a:cubicBezTo>
                    <a:lnTo>
                      <a:pt x="1045689" y="125432"/>
                    </a:lnTo>
                    <a:cubicBezTo>
                      <a:pt x="1045689" y="194706"/>
                      <a:pt x="989531" y="250864"/>
                      <a:pt x="920257" y="250864"/>
                    </a:cubicBezTo>
                    <a:lnTo>
                      <a:pt x="125432" y="250864"/>
                    </a:lnTo>
                    <a:cubicBezTo>
                      <a:pt x="56158" y="250864"/>
                      <a:pt x="0" y="194706"/>
                      <a:pt x="0" y="125432"/>
                    </a:cubicBezTo>
                    <a:lnTo>
                      <a:pt x="0" y="125432"/>
                    </a:lnTo>
                    <a:cubicBezTo>
                      <a:pt x="0" y="56158"/>
                      <a:pt x="56158" y="0"/>
                      <a:pt x="125432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-57150"/>
                <a:ext cx="1045689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3417501" y="3278100"/>
              <a:ext cx="3978109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네 확인해볼게요~</a:t>
              </a:r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3870789" y="1363675"/>
            <a:ext cx="6373485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GitHub 시작하기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3870789" y="1363675"/>
            <a:ext cx="6373485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GitHub 시작하기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1. https://github.com/ 에 접속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201635" y="3019996"/>
            <a:ext cx="7884730" cy="4730838"/>
          </a:xfrm>
          <a:custGeom>
            <a:avLst/>
            <a:gdLst/>
            <a:ahLst/>
            <a:cxnLst/>
            <a:rect l="l" t="t" r="r" b="b"/>
            <a:pathLst>
              <a:path w="7884730" h="4730838">
                <a:moveTo>
                  <a:pt x="0" y="0"/>
                </a:moveTo>
                <a:lnTo>
                  <a:pt x="7884730" y="0"/>
                </a:lnTo>
                <a:lnTo>
                  <a:pt x="7884730" y="4730838"/>
                </a:lnTo>
                <a:lnTo>
                  <a:pt x="0" y="47308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3866" b="-113866"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AutoShape 20"/>
          <p:cNvSpPr/>
          <p:nvPr/>
        </p:nvSpPr>
        <p:spPr>
          <a:xfrm flipV="1">
            <a:off x="10623780" y="4351073"/>
            <a:ext cx="1179246" cy="597364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1" name="Group 21"/>
          <p:cNvGrpSpPr/>
          <p:nvPr/>
        </p:nvGrpSpPr>
        <p:grpSpPr>
          <a:xfrm>
            <a:off x="11907376" y="3871580"/>
            <a:ext cx="901594" cy="479493"/>
            <a:chOff x="0" y="0"/>
            <a:chExt cx="237457" cy="1262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37457" cy="126286"/>
            </a:xfrm>
            <a:custGeom>
              <a:avLst/>
              <a:gdLst/>
              <a:ahLst/>
              <a:cxnLst/>
              <a:rect l="l" t="t" r="r" b="b"/>
              <a:pathLst>
                <a:path w="237457" h="126286">
                  <a:moveTo>
                    <a:pt x="63143" y="0"/>
                  </a:moveTo>
                  <a:lnTo>
                    <a:pt x="174314" y="0"/>
                  </a:lnTo>
                  <a:cubicBezTo>
                    <a:pt x="191060" y="0"/>
                    <a:pt x="207121" y="6653"/>
                    <a:pt x="218963" y="18494"/>
                  </a:cubicBezTo>
                  <a:cubicBezTo>
                    <a:pt x="230804" y="30336"/>
                    <a:pt x="237457" y="46396"/>
                    <a:pt x="237457" y="63143"/>
                  </a:cubicBezTo>
                  <a:lnTo>
                    <a:pt x="237457" y="63143"/>
                  </a:lnTo>
                  <a:cubicBezTo>
                    <a:pt x="237457" y="79890"/>
                    <a:pt x="230804" y="95950"/>
                    <a:pt x="218963" y="107792"/>
                  </a:cubicBezTo>
                  <a:cubicBezTo>
                    <a:pt x="207121" y="119634"/>
                    <a:pt x="191060" y="126286"/>
                    <a:pt x="174314" y="126286"/>
                  </a:cubicBezTo>
                  <a:lnTo>
                    <a:pt x="63143" y="126286"/>
                  </a:lnTo>
                  <a:cubicBezTo>
                    <a:pt x="46396" y="126286"/>
                    <a:pt x="30336" y="119634"/>
                    <a:pt x="18494" y="107792"/>
                  </a:cubicBezTo>
                  <a:cubicBezTo>
                    <a:pt x="6653" y="95950"/>
                    <a:pt x="0" y="79890"/>
                    <a:pt x="0" y="63143"/>
                  </a:cubicBezTo>
                  <a:lnTo>
                    <a:pt x="0" y="63143"/>
                  </a:lnTo>
                  <a:cubicBezTo>
                    <a:pt x="0" y="46396"/>
                    <a:pt x="6653" y="30336"/>
                    <a:pt x="18494" y="18494"/>
                  </a:cubicBezTo>
                  <a:cubicBezTo>
                    <a:pt x="30336" y="6653"/>
                    <a:pt x="46396" y="0"/>
                    <a:pt x="631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237457" cy="1834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870789" y="1363675"/>
            <a:ext cx="6373485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GitHub 시작하기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2. 우측 상단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Sign up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3870789" y="1363675"/>
            <a:ext cx="6373485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GitHub 시작하기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3. 이메일, 비밀번호 등 사용자 정보 입력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0079190" y="3868839"/>
            <a:ext cx="2091313" cy="2193992"/>
            <a:chOff x="0" y="0"/>
            <a:chExt cx="550799" cy="57784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50799" cy="577842"/>
            </a:xfrm>
            <a:custGeom>
              <a:avLst/>
              <a:gdLst/>
              <a:ahLst/>
              <a:cxnLst/>
              <a:rect l="l" t="t" r="r" b="b"/>
              <a:pathLst>
                <a:path w="550799" h="577842">
                  <a:moveTo>
                    <a:pt x="55529" y="0"/>
                  </a:moveTo>
                  <a:lnTo>
                    <a:pt x="495269" y="0"/>
                  </a:lnTo>
                  <a:cubicBezTo>
                    <a:pt x="525937" y="0"/>
                    <a:pt x="550799" y="24861"/>
                    <a:pt x="550799" y="55529"/>
                  </a:cubicBezTo>
                  <a:lnTo>
                    <a:pt x="550799" y="522312"/>
                  </a:lnTo>
                  <a:cubicBezTo>
                    <a:pt x="550799" y="537040"/>
                    <a:pt x="544948" y="551164"/>
                    <a:pt x="534534" y="561577"/>
                  </a:cubicBezTo>
                  <a:cubicBezTo>
                    <a:pt x="524121" y="571991"/>
                    <a:pt x="509997" y="577842"/>
                    <a:pt x="495269" y="577842"/>
                  </a:cubicBezTo>
                  <a:lnTo>
                    <a:pt x="55529" y="577842"/>
                  </a:lnTo>
                  <a:cubicBezTo>
                    <a:pt x="24861" y="577842"/>
                    <a:pt x="0" y="552980"/>
                    <a:pt x="0" y="522312"/>
                  </a:cubicBezTo>
                  <a:lnTo>
                    <a:pt x="0" y="55529"/>
                  </a:lnTo>
                  <a:cubicBezTo>
                    <a:pt x="0" y="24861"/>
                    <a:pt x="24861" y="0"/>
                    <a:pt x="555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550799" cy="6349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3870789" y="1363675"/>
            <a:ext cx="6373485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GitHub 시작하기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16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4. ‘로봇이 아닙니다’ 인증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0079190" y="3868839"/>
            <a:ext cx="2091313" cy="1705067"/>
            <a:chOff x="0" y="0"/>
            <a:chExt cx="550799" cy="44907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50799" cy="449071"/>
            </a:xfrm>
            <a:custGeom>
              <a:avLst/>
              <a:gdLst/>
              <a:ahLst/>
              <a:cxnLst/>
              <a:rect l="l" t="t" r="r" b="b"/>
              <a:pathLst>
                <a:path w="550799" h="449071">
                  <a:moveTo>
                    <a:pt x="55529" y="0"/>
                  </a:moveTo>
                  <a:lnTo>
                    <a:pt x="495269" y="0"/>
                  </a:lnTo>
                  <a:cubicBezTo>
                    <a:pt x="525937" y="0"/>
                    <a:pt x="550799" y="24861"/>
                    <a:pt x="550799" y="55529"/>
                  </a:cubicBezTo>
                  <a:lnTo>
                    <a:pt x="550799" y="393542"/>
                  </a:lnTo>
                  <a:cubicBezTo>
                    <a:pt x="550799" y="408269"/>
                    <a:pt x="544948" y="422393"/>
                    <a:pt x="534534" y="432807"/>
                  </a:cubicBezTo>
                  <a:cubicBezTo>
                    <a:pt x="524121" y="443221"/>
                    <a:pt x="509997" y="449071"/>
                    <a:pt x="495269" y="449071"/>
                  </a:cubicBezTo>
                  <a:lnTo>
                    <a:pt x="55529" y="449071"/>
                  </a:lnTo>
                  <a:cubicBezTo>
                    <a:pt x="24861" y="449071"/>
                    <a:pt x="0" y="424210"/>
                    <a:pt x="0" y="393542"/>
                  </a:cubicBezTo>
                  <a:lnTo>
                    <a:pt x="0" y="55529"/>
                  </a:lnTo>
                  <a:cubicBezTo>
                    <a:pt x="0" y="24861"/>
                    <a:pt x="24861" y="0"/>
                    <a:pt x="555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550799" cy="5062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0079190" y="3868839"/>
            <a:ext cx="2091313" cy="1008875"/>
            <a:chOff x="0" y="0"/>
            <a:chExt cx="550799" cy="26571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50799" cy="265712"/>
            </a:xfrm>
            <a:custGeom>
              <a:avLst/>
              <a:gdLst/>
              <a:ahLst/>
              <a:cxnLst/>
              <a:rect l="l" t="t" r="r" b="b"/>
              <a:pathLst>
                <a:path w="550799" h="265712">
                  <a:moveTo>
                    <a:pt x="55529" y="0"/>
                  </a:moveTo>
                  <a:lnTo>
                    <a:pt x="495269" y="0"/>
                  </a:lnTo>
                  <a:cubicBezTo>
                    <a:pt x="525937" y="0"/>
                    <a:pt x="550799" y="24861"/>
                    <a:pt x="550799" y="55529"/>
                  </a:cubicBezTo>
                  <a:lnTo>
                    <a:pt x="550799" y="210183"/>
                  </a:lnTo>
                  <a:cubicBezTo>
                    <a:pt x="550799" y="240851"/>
                    <a:pt x="525937" y="265712"/>
                    <a:pt x="495269" y="265712"/>
                  </a:cubicBezTo>
                  <a:lnTo>
                    <a:pt x="55529" y="265712"/>
                  </a:lnTo>
                  <a:cubicBezTo>
                    <a:pt x="24861" y="265712"/>
                    <a:pt x="0" y="240851"/>
                    <a:pt x="0" y="210183"/>
                  </a:cubicBezTo>
                  <a:lnTo>
                    <a:pt x="0" y="55529"/>
                  </a:lnTo>
                  <a:cubicBezTo>
                    <a:pt x="0" y="24861"/>
                    <a:pt x="24861" y="0"/>
                    <a:pt x="555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550799" cy="322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3870789" y="1363675"/>
            <a:ext cx="6373485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GitHub 시작하기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17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5. 이메일 인증 코드 입력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526D82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8511387" y="4433467"/>
            <a:ext cx="1274521" cy="1008875"/>
            <a:chOff x="0" y="0"/>
            <a:chExt cx="335676" cy="26571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35676" cy="265712"/>
            </a:xfrm>
            <a:custGeom>
              <a:avLst/>
              <a:gdLst/>
              <a:ahLst/>
              <a:cxnLst/>
              <a:rect l="l" t="t" r="r" b="b"/>
              <a:pathLst>
                <a:path w="335676" h="265712">
                  <a:moveTo>
                    <a:pt x="91116" y="0"/>
                  </a:moveTo>
                  <a:lnTo>
                    <a:pt x="244561" y="0"/>
                  </a:lnTo>
                  <a:cubicBezTo>
                    <a:pt x="294883" y="0"/>
                    <a:pt x="335676" y="40794"/>
                    <a:pt x="335676" y="91116"/>
                  </a:cubicBezTo>
                  <a:lnTo>
                    <a:pt x="335676" y="174596"/>
                  </a:lnTo>
                  <a:cubicBezTo>
                    <a:pt x="335676" y="224918"/>
                    <a:pt x="294883" y="265712"/>
                    <a:pt x="244561" y="265712"/>
                  </a:cubicBezTo>
                  <a:lnTo>
                    <a:pt x="91116" y="265712"/>
                  </a:lnTo>
                  <a:cubicBezTo>
                    <a:pt x="40794" y="265712"/>
                    <a:pt x="0" y="224918"/>
                    <a:pt x="0" y="174596"/>
                  </a:cubicBezTo>
                  <a:lnTo>
                    <a:pt x="0" y="91116"/>
                  </a:lnTo>
                  <a:cubicBezTo>
                    <a:pt x="0" y="40794"/>
                    <a:pt x="40794" y="0"/>
                    <a:pt x="911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335676" cy="322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3870789" y="1363675"/>
            <a:ext cx="6373485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GitHub 시작하기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18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6. 가입한 사용자로 로그인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54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5299075"/>
            <a:ext cx="1828800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필수 용어 이해하기 1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006053" y="2898775"/>
            <a:ext cx="8275894" cy="262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>
                <a:solidFill>
                  <a:srgbClr val="F5F8FA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9144000" y="1028700"/>
            <a:ext cx="0" cy="1709757"/>
          </a:xfrm>
          <a:prstGeom prst="line">
            <a:avLst/>
          </a:prstGeom>
          <a:ln w="57150" cap="rnd">
            <a:solidFill>
              <a:srgbClr val="DDE6E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 flipH="1" flipV="1">
            <a:off x="9163050" y="7548543"/>
            <a:ext cx="0" cy="1709757"/>
          </a:xfrm>
          <a:prstGeom prst="line">
            <a:avLst/>
          </a:prstGeom>
          <a:ln w="57150" cap="rnd">
            <a:solidFill>
              <a:srgbClr val="DDE6E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Group 19"/>
          <p:cNvGrpSpPr/>
          <p:nvPr/>
        </p:nvGrpSpPr>
        <p:grpSpPr>
          <a:xfrm>
            <a:off x="6521319" y="1807184"/>
            <a:ext cx="5245361" cy="6715991"/>
            <a:chOff x="0" y="0"/>
            <a:chExt cx="6993815" cy="895465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993815" cy="6993815"/>
            </a:xfrm>
            <a:custGeom>
              <a:avLst/>
              <a:gdLst/>
              <a:ahLst/>
              <a:cxnLst/>
              <a:rect l="l" t="t" r="r" b="b"/>
              <a:pathLst>
                <a:path w="6993815" h="6993815">
                  <a:moveTo>
                    <a:pt x="0" y="0"/>
                  </a:moveTo>
                  <a:lnTo>
                    <a:pt x="6993815" y="0"/>
                  </a:lnTo>
                  <a:lnTo>
                    <a:pt x="6993815" y="6993815"/>
                  </a:lnTo>
                  <a:lnTo>
                    <a:pt x="0" y="69938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w="95250" cap="sq">
              <a:solidFill>
                <a:srgbClr val="27374D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640504" y="7684655"/>
              <a:ext cx="5712826" cy="1270000"/>
              <a:chOff x="0" y="0"/>
              <a:chExt cx="1128460" cy="25086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128460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128460" h="250864">
                    <a:moveTo>
                      <a:pt x="125432" y="0"/>
                    </a:moveTo>
                    <a:lnTo>
                      <a:pt x="1003027" y="0"/>
                    </a:lnTo>
                    <a:cubicBezTo>
                      <a:pt x="1072302" y="0"/>
                      <a:pt x="1128460" y="56158"/>
                      <a:pt x="1128460" y="125432"/>
                    </a:cubicBezTo>
                    <a:lnTo>
                      <a:pt x="1128460" y="125432"/>
                    </a:lnTo>
                    <a:cubicBezTo>
                      <a:pt x="1128460" y="194706"/>
                      <a:pt x="1072302" y="250864"/>
                      <a:pt x="1003027" y="250864"/>
                    </a:cubicBezTo>
                    <a:lnTo>
                      <a:pt x="125432" y="250864"/>
                    </a:lnTo>
                    <a:cubicBezTo>
                      <a:pt x="56158" y="250864"/>
                      <a:pt x="0" y="194706"/>
                      <a:pt x="0" y="125432"/>
                    </a:cubicBezTo>
                    <a:lnTo>
                      <a:pt x="0" y="125432"/>
                    </a:lnTo>
                    <a:cubicBezTo>
                      <a:pt x="0" y="56158"/>
                      <a:pt x="56158" y="0"/>
                      <a:pt x="125432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57150"/>
                <a:ext cx="1128460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640484" y="7932516"/>
              <a:ext cx="5712846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강의 자료 다운로드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3084934" y="3377626"/>
            <a:ext cx="4574420" cy="4574420"/>
          </a:xfrm>
          <a:custGeom>
            <a:avLst/>
            <a:gdLst/>
            <a:ahLst/>
            <a:cxnLst/>
            <a:rect l="l" t="t" r="r" b="b"/>
            <a:pathLst>
              <a:path w="4574420" h="4574420">
                <a:moveTo>
                  <a:pt x="0" y="0"/>
                </a:moveTo>
                <a:lnTo>
                  <a:pt x="4574419" y="0"/>
                </a:lnTo>
                <a:lnTo>
                  <a:pt x="4574419" y="4574419"/>
                </a:lnTo>
                <a:lnTo>
                  <a:pt x="0" y="45744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AutoShape 20"/>
          <p:cNvSpPr/>
          <p:nvPr/>
        </p:nvSpPr>
        <p:spPr>
          <a:xfrm>
            <a:off x="8907127" y="4714485"/>
            <a:ext cx="6618417" cy="16199"/>
          </a:xfrm>
          <a:prstGeom prst="line">
            <a:avLst/>
          </a:prstGeom>
          <a:ln w="19050" cap="flat">
            <a:solidFill>
              <a:srgbClr val="4D6B9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20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907104" y="5076825"/>
            <a:ext cx="6618441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코드, 파일 및 각 파일의 수정 기록을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저장할 수 있는 곳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907127" y="3762807"/>
            <a:ext cx="6618417" cy="698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리포지토리 (Repository)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907127" y="6519546"/>
            <a:ext cx="6618441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public (공개)와 private (개인)이 존재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8907104" y="7466966"/>
            <a:ext cx="6618441" cy="952500"/>
            <a:chOff x="0" y="0"/>
            <a:chExt cx="8824588" cy="1270000"/>
          </a:xfrm>
        </p:grpSpPr>
        <p:grpSp>
          <p:nvGrpSpPr>
            <p:cNvPr id="28" name="Group 28"/>
            <p:cNvGrpSpPr/>
            <p:nvPr/>
          </p:nvGrpSpPr>
          <p:grpSpPr>
            <a:xfrm>
              <a:off x="31" y="0"/>
              <a:ext cx="8824557" cy="1270000"/>
              <a:chOff x="0" y="0"/>
              <a:chExt cx="1743122" cy="250864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743122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743122" h="250864">
                    <a:moveTo>
                      <a:pt x="116975" y="0"/>
                    </a:moveTo>
                    <a:lnTo>
                      <a:pt x="1626147" y="0"/>
                    </a:lnTo>
                    <a:cubicBezTo>
                      <a:pt x="1690751" y="0"/>
                      <a:pt x="1743122" y="52372"/>
                      <a:pt x="1743122" y="116975"/>
                    </a:cubicBezTo>
                    <a:lnTo>
                      <a:pt x="1743122" y="133889"/>
                    </a:lnTo>
                    <a:cubicBezTo>
                      <a:pt x="1743122" y="164913"/>
                      <a:pt x="1730798" y="194666"/>
                      <a:pt x="1708861" y="216603"/>
                    </a:cubicBezTo>
                    <a:cubicBezTo>
                      <a:pt x="1686924" y="238540"/>
                      <a:pt x="1657171" y="250864"/>
                      <a:pt x="1626147" y="250864"/>
                    </a:cubicBezTo>
                    <a:lnTo>
                      <a:pt x="116975" y="250864"/>
                    </a:lnTo>
                    <a:cubicBezTo>
                      <a:pt x="85952" y="250864"/>
                      <a:pt x="56198" y="238540"/>
                      <a:pt x="34261" y="216603"/>
                    </a:cubicBezTo>
                    <a:cubicBezTo>
                      <a:pt x="12324" y="194666"/>
                      <a:pt x="0" y="164913"/>
                      <a:pt x="0" y="133889"/>
                    </a:cubicBezTo>
                    <a:lnTo>
                      <a:pt x="0" y="116975"/>
                    </a:lnTo>
                    <a:cubicBezTo>
                      <a:pt x="0" y="85952"/>
                      <a:pt x="12324" y="56198"/>
                      <a:pt x="34261" y="34261"/>
                    </a:cubicBezTo>
                    <a:cubicBezTo>
                      <a:pt x="56198" y="12324"/>
                      <a:pt x="85952" y="0"/>
                      <a:pt x="116975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57150"/>
                <a:ext cx="1743122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0" y="247861"/>
              <a:ext cx="8824588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소스 코드의 전체 파일을 담는 상자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3467483" y="3760175"/>
            <a:ext cx="3809321" cy="3809321"/>
          </a:xfrm>
          <a:custGeom>
            <a:avLst/>
            <a:gdLst/>
            <a:ahLst/>
            <a:cxnLst/>
            <a:rect l="l" t="t" r="r" b="b"/>
            <a:pathLst>
              <a:path w="3809321" h="3809321">
                <a:moveTo>
                  <a:pt x="0" y="0"/>
                </a:moveTo>
                <a:lnTo>
                  <a:pt x="3809321" y="0"/>
                </a:lnTo>
                <a:lnTo>
                  <a:pt x="3809321" y="3809321"/>
                </a:lnTo>
                <a:lnTo>
                  <a:pt x="0" y="38093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AutoShape 20"/>
          <p:cNvSpPr/>
          <p:nvPr/>
        </p:nvSpPr>
        <p:spPr>
          <a:xfrm>
            <a:off x="8907127" y="4714485"/>
            <a:ext cx="6618417" cy="16199"/>
          </a:xfrm>
          <a:prstGeom prst="line">
            <a:avLst/>
          </a:prstGeom>
          <a:ln w="19050" cap="flat">
            <a:solidFill>
              <a:srgbClr val="4D6B9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1" name="Group 21"/>
          <p:cNvGrpSpPr/>
          <p:nvPr/>
        </p:nvGrpSpPr>
        <p:grpSpPr>
          <a:xfrm>
            <a:off x="8907104" y="6586221"/>
            <a:ext cx="6618441" cy="952500"/>
            <a:chOff x="0" y="0"/>
            <a:chExt cx="8824588" cy="1270000"/>
          </a:xfrm>
        </p:grpSpPr>
        <p:grpSp>
          <p:nvGrpSpPr>
            <p:cNvPr id="22" name="Group 22"/>
            <p:cNvGrpSpPr/>
            <p:nvPr/>
          </p:nvGrpSpPr>
          <p:grpSpPr>
            <a:xfrm>
              <a:off x="31" y="0"/>
              <a:ext cx="8824557" cy="1270000"/>
              <a:chOff x="0" y="0"/>
              <a:chExt cx="1743122" cy="250864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743122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743122" h="250864">
                    <a:moveTo>
                      <a:pt x="116975" y="0"/>
                    </a:moveTo>
                    <a:lnTo>
                      <a:pt x="1626147" y="0"/>
                    </a:lnTo>
                    <a:cubicBezTo>
                      <a:pt x="1690751" y="0"/>
                      <a:pt x="1743122" y="52372"/>
                      <a:pt x="1743122" y="116975"/>
                    </a:cubicBezTo>
                    <a:lnTo>
                      <a:pt x="1743122" y="133889"/>
                    </a:lnTo>
                    <a:cubicBezTo>
                      <a:pt x="1743122" y="164913"/>
                      <a:pt x="1730798" y="194666"/>
                      <a:pt x="1708861" y="216603"/>
                    </a:cubicBezTo>
                    <a:cubicBezTo>
                      <a:pt x="1686924" y="238540"/>
                      <a:pt x="1657171" y="250864"/>
                      <a:pt x="1626147" y="250864"/>
                    </a:cubicBezTo>
                    <a:lnTo>
                      <a:pt x="116975" y="250864"/>
                    </a:lnTo>
                    <a:cubicBezTo>
                      <a:pt x="85952" y="250864"/>
                      <a:pt x="56198" y="238540"/>
                      <a:pt x="34261" y="216603"/>
                    </a:cubicBezTo>
                    <a:cubicBezTo>
                      <a:pt x="12324" y="194666"/>
                      <a:pt x="0" y="164913"/>
                      <a:pt x="0" y="133889"/>
                    </a:cubicBezTo>
                    <a:lnTo>
                      <a:pt x="0" y="116975"/>
                    </a:lnTo>
                    <a:cubicBezTo>
                      <a:pt x="0" y="85952"/>
                      <a:pt x="12324" y="56198"/>
                      <a:pt x="34261" y="34261"/>
                    </a:cubicBezTo>
                    <a:cubicBezTo>
                      <a:pt x="56198" y="12324"/>
                      <a:pt x="85952" y="0"/>
                      <a:pt x="116975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57150"/>
                <a:ext cx="1743122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0" y="247861"/>
              <a:ext cx="8824588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상자 (리포지토리)에 물건을 담는 행위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907104" y="5076825"/>
            <a:ext cx="6618441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변경 작업들을 저장소(리포지토리)에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기록하는 동작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907127" y="3762807"/>
            <a:ext cx="6618417" cy="698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커밋 (Commit)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32559" y="824232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3576764" y="3776680"/>
            <a:ext cx="3591975" cy="3318177"/>
          </a:xfrm>
          <a:custGeom>
            <a:avLst/>
            <a:gdLst/>
            <a:ahLst/>
            <a:cxnLst/>
            <a:rect l="l" t="t" r="r" b="b"/>
            <a:pathLst>
              <a:path w="3591975" h="3318177">
                <a:moveTo>
                  <a:pt x="0" y="0"/>
                </a:moveTo>
                <a:lnTo>
                  <a:pt x="3591975" y="0"/>
                </a:lnTo>
                <a:lnTo>
                  <a:pt x="3591975" y="3318177"/>
                </a:lnTo>
                <a:lnTo>
                  <a:pt x="0" y="33181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692" t="-21063" r="-13658" b="-16795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3576764" y="7390221"/>
            <a:ext cx="3591975" cy="952500"/>
            <a:chOff x="0" y="0"/>
            <a:chExt cx="4789300" cy="1270000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4789300" cy="1270000"/>
              <a:chOff x="0" y="0"/>
              <a:chExt cx="946035" cy="25086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946035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946035" h="250864">
                    <a:moveTo>
                      <a:pt x="125432" y="0"/>
                    </a:moveTo>
                    <a:lnTo>
                      <a:pt x="820603" y="0"/>
                    </a:lnTo>
                    <a:cubicBezTo>
                      <a:pt x="889877" y="0"/>
                      <a:pt x="946035" y="56158"/>
                      <a:pt x="946035" y="125432"/>
                    </a:cubicBezTo>
                    <a:lnTo>
                      <a:pt x="946035" y="125432"/>
                    </a:lnTo>
                    <a:cubicBezTo>
                      <a:pt x="946035" y="194706"/>
                      <a:pt x="889877" y="250864"/>
                      <a:pt x="820603" y="250864"/>
                    </a:cubicBezTo>
                    <a:lnTo>
                      <a:pt x="125432" y="250864"/>
                    </a:lnTo>
                    <a:cubicBezTo>
                      <a:pt x="56158" y="250864"/>
                      <a:pt x="0" y="194706"/>
                      <a:pt x="0" y="125432"/>
                    </a:cubicBezTo>
                    <a:lnTo>
                      <a:pt x="0" y="125432"/>
                    </a:lnTo>
                    <a:cubicBezTo>
                      <a:pt x="0" y="56158"/>
                      <a:pt x="56158" y="0"/>
                      <a:pt x="125432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57150"/>
                <a:ext cx="946035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0" y="247861"/>
              <a:ext cx="4789300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리포지토리</a:t>
              </a:r>
            </a:p>
          </p:txBody>
        </p:sp>
      </p:grpSp>
      <p:sp>
        <p:nvSpPr>
          <p:cNvPr id="25" name="AutoShape 25"/>
          <p:cNvSpPr/>
          <p:nvPr/>
        </p:nvSpPr>
        <p:spPr>
          <a:xfrm flipV="1">
            <a:off x="11310300" y="2954174"/>
            <a:ext cx="0" cy="5032090"/>
          </a:xfrm>
          <a:prstGeom prst="line">
            <a:avLst/>
          </a:prstGeom>
          <a:ln w="190500" cap="flat">
            <a:solidFill>
              <a:srgbClr val="FFC00E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6" name="Group 26"/>
          <p:cNvGrpSpPr/>
          <p:nvPr/>
        </p:nvGrpSpPr>
        <p:grpSpPr>
          <a:xfrm>
            <a:off x="10693009" y="2885273"/>
            <a:ext cx="1115828" cy="997074"/>
            <a:chOff x="0" y="0"/>
            <a:chExt cx="1487770" cy="1329432"/>
          </a:xfrm>
        </p:grpSpPr>
        <p:grpSp>
          <p:nvGrpSpPr>
            <p:cNvPr id="27" name="Group 27"/>
            <p:cNvGrpSpPr/>
            <p:nvPr/>
          </p:nvGrpSpPr>
          <p:grpSpPr>
            <a:xfrm>
              <a:off x="158339" y="0"/>
              <a:ext cx="1329432" cy="1329432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9CCD2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606044" y="447705"/>
              <a:ext cx="760038" cy="760038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CEAED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0" y="591476"/>
              <a:ext cx="316677" cy="146479"/>
              <a:chOff x="0" y="0"/>
              <a:chExt cx="62554" cy="28934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62554" cy="28934"/>
              </a:xfrm>
              <a:custGeom>
                <a:avLst/>
                <a:gdLst/>
                <a:ahLst/>
                <a:cxnLst/>
                <a:rect l="l" t="t" r="r" b="b"/>
                <a:pathLst>
                  <a:path w="62554" h="28934">
                    <a:moveTo>
                      <a:pt x="0" y="0"/>
                    </a:moveTo>
                    <a:lnTo>
                      <a:pt x="62554" y="0"/>
                    </a:lnTo>
                    <a:lnTo>
                      <a:pt x="62554" y="28934"/>
                    </a:lnTo>
                    <a:lnTo>
                      <a:pt x="0" y="2893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-47625"/>
                <a:ext cx="62554" cy="7655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158339" y="0"/>
              <a:ext cx="1329432" cy="1329432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19075" cap="sq">
                <a:solidFill>
                  <a:srgbClr val="E53A3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39" name="Group 39"/>
          <p:cNvGrpSpPr/>
          <p:nvPr/>
        </p:nvGrpSpPr>
        <p:grpSpPr>
          <a:xfrm>
            <a:off x="10693009" y="4252093"/>
            <a:ext cx="1115828" cy="997074"/>
            <a:chOff x="0" y="0"/>
            <a:chExt cx="1487770" cy="1329432"/>
          </a:xfrm>
        </p:grpSpPr>
        <p:grpSp>
          <p:nvGrpSpPr>
            <p:cNvPr id="40" name="Group 40"/>
            <p:cNvGrpSpPr/>
            <p:nvPr/>
          </p:nvGrpSpPr>
          <p:grpSpPr>
            <a:xfrm>
              <a:off x="158339" y="0"/>
              <a:ext cx="1329432" cy="1329432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2D7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2" name="TextBox 4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606044" y="447705"/>
              <a:ext cx="760038" cy="760038"/>
              <a:chOff x="0" y="0"/>
              <a:chExt cx="812800" cy="8128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0F3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5" name="TextBox 4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0" y="591476"/>
              <a:ext cx="316677" cy="146479"/>
              <a:chOff x="0" y="0"/>
              <a:chExt cx="62554" cy="28934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62554" cy="28934"/>
              </a:xfrm>
              <a:custGeom>
                <a:avLst/>
                <a:gdLst/>
                <a:ahLst/>
                <a:cxnLst/>
                <a:rect l="l" t="t" r="r" b="b"/>
                <a:pathLst>
                  <a:path w="62554" h="28934">
                    <a:moveTo>
                      <a:pt x="0" y="0"/>
                    </a:moveTo>
                    <a:lnTo>
                      <a:pt x="62554" y="0"/>
                    </a:lnTo>
                    <a:lnTo>
                      <a:pt x="62554" y="28934"/>
                    </a:lnTo>
                    <a:lnTo>
                      <a:pt x="0" y="2893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8" name="TextBox 48"/>
              <p:cNvSpPr txBox="1"/>
              <p:nvPr/>
            </p:nvSpPr>
            <p:spPr>
              <a:xfrm>
                <a:off x="0" y="-47625"/>
                <a:ext cx="62554" cy="7655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>
              <a:off x="158339" y="0"/>
              <a:ext cx="1329432" cy="1329432"/>
              <a:chOff x="0" y="0"/>
              <a:chExt cx="812800" cy="8128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19075" cap="sq">
                <a:solidFill>
                  <a:srgbClr val="38B6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" name="TextBox 5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52" name="Group 52"/>
          <p:cNvGrpSpPr/>
          <p:nvPr/>
        </p:nvGrpSpPr>
        <p:grpSpPr>
          <a:xfrm>
            <a:off x="10693009" y="6989190"/>
            <a:ext cx="1115828" cy="997074"/>
            <a:chOff x="0" y="0"/>
            <a:chExt cx="1487770" cy="1329432"/>
          </a:xfrm>
        </p:grpSpPr>
        <p:grpSp>
          <p:nvGrpSpPr>
            <p:cNvPr id="53" name="Group 53"/>
            <p:cNvGrpSpPr/>
            <p:nvPr/>
          </p:nvGrpSpPr>
          <p:grpSpPr>
            <a:xfrm>
              <a:off x="158339" y="0"/>
              <a:ext cx="1329432" cy="1329432"/>
              <a:chOff x="0" y="0"/>
              <a:chExt cx="812800" cy="8128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BEBC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" name="TextBox 5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56" name="Group 56"/>
            <p:cNvGrpSpPr/>
            <p:nvPr/>
          </p:nvGrpSpPr>
          <p:grpSpPr>
            <a:xfrm>
              <a:off x="606044" y="447705"/>
              <a:ext cx="760038" cy="760038"/>
              <a:chOff x="0" y="0"/>
              <a:chExt cx="812800" cy="81280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1F7E9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8" name="TextBox 5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59" name="Group 59"/>
            <p:cNvGrpSpPr/>
            <p:nvPr/>
          </p:nvGrpSpPr>
          <p:grpSpPr>
            <a:xfrm>
              <a:off x="0" y="591476"/>
              <a:ext cx="316677" cy="146479"/>
              <a:chOff x="0" y="0"/>
              <a:chExt cx="62554" cy="28934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62554" cy="28934"/>
              </a:xfrm>
              <a:custGeom>
                <a:avLst/>
                <a:gdLst/>
                <a:ahLst/>
                <a:cxnLst/>
                <a:rect l="l" t="t" r="r" b="b"/>
                <a:pathLst>
                  <a:path w="62554" h="28934">
                    <a:moveTo>
                      <a:pt x="0" y="0"/>
                    </a:moveTo>
                    <a:lnTo>
                      <a:pt x="62554" y="0"/>
                    </a:lnTo>
                    <a:lnTo>
                      <a:pt x="62554" y="28934"/>
                    </a:lnTo>
                    <a:lnTo>
                      <a:pt x="0" y="2893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1" name="TextBox 61"/>
              <p:cNvSpPr txBox="1"/>
              <p:nvPr/>
            </p:nvSpPr>
            <p:spPr>
              <a:xfrm>
                <a:off x="0" y="-47625"/>
                <a:ext cx="62554" cy="7655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62" name="Group 62"/>
            <p:cNvGrpSpPr/>
            <p:nvPr/>
          </p:nvGrpSpPr>
          <p:grpSpPr>
            <a:xfrm>
              <a:off x="158339" y="0"/>
              <a:ext cx="1329432" cy="1329432"/>
              <a:chOff x="0" y="0"/>
              <a:chExt cx="812800" cy="812800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19075" cap="sq">
                <a:solidFill>
                  <a:srgbClr val="7CB342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4" name="TextBox 6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65" name="TextBox 65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1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22</a:t>
            </a:r>
          </a:p>
        </p:txBody>
      </p:sp>
      <p:grpSp>
        <p:nvGrpSpPr>
          <p:cNvPr id="68" name="Group 68"/>
          <p:cNvGrpSpPr/>
          <p:nvPr/>
        </p:nvGrpSpPr>
        <p:grpSpPr>
          <a:xfrm>
            <a:off x="10693009" y="5620642"/>
            <a:ext cx="1115828" cy="997074"/>
            <a:chOff x="0" y="0"/>
            <a:chExt cx="1487770" cy="1329432"/>
          </a:xfrm>
        </p:grpSpPr>
        <p:grpSp>
          <p:nvGrpSpPr>
            <p:cNvPr id="69" name="Group 69"/>
            <p:cNvGrpSpPr/>
            <p:nvPr/>
          </p:nvGrpSpPr>
          <p:grpSpPr>
            <a:xfrm>
              <a:off x="158339" y="0"/>
              <a:ext cx="1329432" cy="1329432"/>
              <a:chOff x="0" y="0"/>
              <a:chExt cx="812800" cy="8128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2D7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1" name="TextBox 7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72" name="Group 72"/>
            <p:cNvGrpSpPr/>
            <p:nvPr/>
          </p:nvGrpSpPr>
          <p:grpSpPr>
            <a:xfrm>
              <a:off x="606044" y="447705"/>
              <a:ext cx="760038" cy="760038"/>
              <a:chOff x="0" y="0"/>
              <a:chExt cx="812800" cy="812800"/>
            </a:xfrm>
          </p:grpSpPr>
          <p:sp>
            <p:nvSpPr>
              <p:cNvPr id="73" name="Freeform 7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0F3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4" name="TextBox 7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75" name="Group 75"/>
            <p:cNvGrpSpPr/>
            <p:nvPr/>
          </p:nvGrpSpPr>
          <p:grpSpPr>
            <a:xfrm>
              <a:off x="0" y="591476"/>
              <a:ext cx="316677" cy="146479"/>
              <a:chOff x="0" y="0"/>
              <a:chExt cx="62554" cy="28934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0" y="0"/>
                <a:ext cx="62554" cy="28934"/>
              </a:xfrm>
              <a:custGeom>
                <a:avLst/>
                <a:gdLst/>
                <a:ahLst/>
                <a:cxnLst/>
                <a:rect l="l" t="t" r="r" b="b"/>
                <a:pathLst>
                  <a:path w="62554" h="28934">
                    <a:moveTo>
                      <a:pt x="0" y="0"/>
                    </a:moveTo>
                    <a:lnTo>
                      <a:pt x="62554" y="0"/>
                    </a:lnTo>
                    <a:lnTo>
                      <a:pt x="62554" y="28934"/>
                    </a:lnTo>
                    <a:lnTo>
                      <a:pt x="0" y="2893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7" name="TextBox 77"/>
              <p:cNvSpPr txBox="1"/>
              <p:nvPr/>
            </p:nvSpPr>
            <p:spPr>
              <a:xfrm>
                <a:off x="0" y="-47625"/>
                <a:ext cx="62554" cy="7655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78" name="Group 78"/>
            <p:cNvGrpSpPr/>
            <p:nvPr/>
          </p:nvGrpSpPr>
          <p:grpSpPr>
            <a:xfrm>
              <a:off x="158339" y="0"/>
              <a:ext cx="1329432" cy="1329432"/>
              <a:chOff x="0" y="0"/>
              <a:chExt cx="812800" cy="812800"/>
            </a:xfrm>
          </p:grpSpPr>
          <p:sp>
            <p:nvSpPr>
              <p:cNvPr id="79" name="Freeform 7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19075" cap="sq">
                <a:solidFill>
                  <a:srgbClr val="38B6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0" name="TextBox 8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81" name="AutoShape 81"/>
          <p:cNvSpPr/>
          <p:nvPr/>
        </p:nvSpPr>
        <p:spPr>
          <a:xfrm>
            <a:off x="7361460" y="4750630"/>
            <a:ext cx="3331550" cy="0"/>
          </a:xfrm>
          <a:prstGeom prst="line">
            <a:avLst/>
          </a:prstGeom>
          <a:ln w="190500" cap="flat">
            <a:solidFill>
              <a:srgbClr val="FFC00E"/>
            </a:solidFill>
            <a:prstDash val="solid"/>
            <a:headEnd type="arrow" w="med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2" name="AutoShape 82"/>
          <p:cNvSpPr/>
          <p:nvPr/>
        </p:nvSpPr>
        <p:spPr>
          <a:xfrm>
            <a:off x="7361460" y="6119179"/>
            <a:ext cx="3331550" cy="0"/>
          </a:xfrm>
          <a:prstGeom prst="line">
            <a:avLst/>
          </a:prstGeom>
          <a:ln w="190500" cap="flat">
            <a:solidFill>
              <a:srgbClr val="FFC00E"/>
            </a:solidFill>
            <a:prstDash val="solid"/>
            <a:headEnd type="arrow" w="med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3" name="Group 83"/>
          <p:cNvGrpSpPr/>
          <p:nvPr/>
        </p:nvGrpSpPr>
        <p:grpSpPr>
          <a:xfrm>
            <a:off x="12128236" y="3025511"/>
            <a:ext cx="3591975" cy="716598"/>
            <a:chOff x="0" y="0"/>
            <a:chExt cx="946035" cy="188734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946035" cy="188734"/>
            </a:xfrm>
            <a:custGeom>
              <a:avLst/>
              <a:gdLst/>
              <a:ahLst/>
              <a:cxnLst/>
              <a:rect l="l" t="t" r="r" b="b"/>
              <a:pathLst>
                <a:path w="946035" h="188734">
                  <a:moveTo>
                    <a:pt x="94367" y="0"/>
                  </a:moveTo>
                  <a:lnTo>
                    <a:pt x="851668" y="0"/>
                  </a:lnTo>
                  <a:cubicBezTo>
                    <a:pt x="876695" y="0"/>
                    <a:pt x="900698" y="9942"/>
                    <a:pt x="918395" y="27639"/>
                  </a:cubicBezTo>
                  <a:cubicBezTo>
                    <a:pt x="936092" y="45337"/>
                    <a:pt x="946035" y="69339"/>
                    <a:pt x="946035" y="94367"/>
                  </a:cubicBezTo>
                  <a:lnTo>
                    <a:pt x="946035" y="94367"/>
                  </a:lnTo>
                  <a:cubicBezTo>
                    <a:pt x="946035" y="146484"/>
                    <a:pt x="903785" y="188734"/>
                    <a:pt x="851668" y="188734"/>
                  </a:cubicBezTo>
                  <a:lnTo>
                    <a:pt x="94367" y="188734"/>
                  </a:lnTo>
                  <a:cubicBezTo>
                    <a:pt x="69339" y="188734"/>
                    <a:pt x="45337" y="178791"/>
                    <a:pt x="27639" y="161094"/>
                  </a:cubicBezTo>
                  <a:cubicBezTo>
                    <a:pt x="9942" y="143397"/>
                    <a:pt x="0" y="119394"/>
                    <a:pt x="0" y="94367"/>
                  </a:cubicBezTo>
                  <a:lnTo>
                    <a:pt x="0" y="94367"/>
                  </a:lnTo>
                  <a:cubicBezTo>
                    <a:pt x="0" y="69339"/>
                    <a:pt x="9942" y="45337"/>
                    <a:pt x="27639" y="27639"/>
                  </a:cubicBezTo>
                  <a:cubicBezTo>
                    <a:pt x="45337" y="9942"/>
                    <a:pt x="69339" y="0"/>
                    <a:pt x="94367" y="0"/>
                  </a:cubicBezTo>
                  <a:close/>
                </a:path>
              </a:pathLst>
            </a:custGeom>
            <a:solidFill>
              <a:srgbClr val="DDE6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5" name="TextBox 85"/>
            <p:cNvSpPr txBox="1"/>
            <p:nvPr/>
          </p:nvSpPr>
          <p:spPr>
            <a:xfrm>
              <a:off x="0" y="-57150"/>
              <a:ext cx="946035" cy="2458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86" name="TextBox 86"/>
          <p:cNvSpPr txBox="1"/>
          <p:nvPr/>
        </p:nvSpPr>
        <p:spPr>
          <a:xfrm>
            <a:off x="12128236" y="3076787"/>
            <a:ext cx="3591975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프로젝트 시작</a:t>
            </a:r>
          </a:p>
        </p:txBody>
      </p:sp>
      <p:grpSp>
        <p:nvGrpSpPr>
          <p:cNvPr id="87" name="Group 87"/>
          <p:cNvGrpSpPr/>
          <p:nvPr/>
        </p:nvGrpSpPr>
        <p:grpSpPr>
          <a:xfrm>
            <a:off x="12128236" y="4392331"/>
            <a:ext cx="3591975" cy="716598"/>
            <a:chOff x="0" y="0"/>
            <a:chExt cx="946035" cy="188734"/>
          </a:xfrm>
        </p:grpSpPr>
        <p:sp>
          <p:nvSpPr>
            <p:cNvPr id="88" name="Freeform 88"/>
            <p:cNvSpPr/>
            <p:nvPr/>
          </p:nvSpPr>
          <p:spPr>
            <a:xfrm>
              <a:off x="0" y="0"/>
              <a:ext cx="946035" cy="188734"/>
            </a:xfrm>
            <a:custGeom>
              <a:avLst/>
              <a:gdLst/>
              <a:ahLst/>
              <a:cxnLst/>
              <a:rect l="l" t="t" r="r" b="b"/>
              <a:pathLst>
                <a:path w="946035" h="188734">
                  <a:moveTo>
                    <a:pt x="94367" y="0"/>
                  </a:moveTo>
                  <a:lnTo>
                    <a:pt x="851668" y="0"/>
                  </a:lnTo>
                  <a:cubicBezTo>
                    <a:pt x="876695" y="0"/>
                    <a:pt x="900698" y="9942"/>
                    <a:pt x="918395" y="27639"/>
                  </a:cubicBezTo>
                  <a:cubicBezTo>
                    <a:pt x="936092" y="45337"/>
                    <a:pt x="946035" y="69339"/>
                    <a:pt x="946035" y="94367"/>
                  </a:cubicBezTo>
                  <a:lnTo>
                    <a:pt x="946035" y="94367"/>
                  </a:lnTo>
                  <a:cubicBezTo>
                    <a:pt x="946035" y="146484"/>
                    <a:pt x="903785" y="188734"/>
                    <a:pt x="851668" y="188734"/>
                  </a:cubicBezTo>
                  <a:lnTo>
                    <a:pt x="94367" y="188734"/>
                  </a:lnTo>
                  <a:cubicBezTo>
                    <a:pt x="69339" y="188734"/>
                    <a:pt x="45337" y="178791"/>
                    <a:pt x="27639" y="161094"/>
                  </a:cubicBezTo>
                  <a:cubicBezTo>
                    <a:pt x="9942" y="143397"/>
                    <a:pt x="0" y="119394"/>
                    <a:pt x="0" y="94367"/>
                  </a:cubicBezTo>
                  <a:lnTo>
                    <a:pt x="0" y="94367"/>
                  </a:lnTo>
                  <a:cubicBezTo>
                    <a:pt x="0" y="69339"/>
                    <a:pt x="9942" y="45337"/>
                    <a:pt x="27639" y="27639"/>
                  </a:cubicBezTo>
                  <a:cubicBezTo>
                    <a:pt x="45337" y="9942"/>
                    <a:pt x="69339" y="0"/>
                    <a:pt x="94367" y="0"/>
                  </a:cubicBezTo>
                  <a:close/>
                </a:path>
              </a:pathLst>
            </a:custGeom>
            <a:solidFill>
              <a:srgbClr val="DDE6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9" name="TextBox 89"/>
            <p:cNvSpPr txBox="1"/>
            <p:nvPr/>
          </p:nvSpPr>
          <p:spPr>
            <a:xfrm>
              <a:off x="0" y="-57150"/>
              <a:ext cx="946035" cy="2458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0" name="TextBox 90"/>
          <p:cNvSpPr txBox="1"/>
          <p:nvPr/>
        </p:nvSpPr>
        <p:spPr>
          <a:xfrm>
            <a:off x="12128236" y="4443607"/>
            <a:ext cx="3591975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작업 A 커밋</a:t>
            </a:r>
          </a:p>
        </p:txBody>
      </p:sp>
      <p:grpSp>
        <p:nvGrpSpPr>
          <p:cNvPr id="91" name="Group 91"/>
          <p:cNvGrpSpPr/>
          <p:nvPr/>
        </p:nvGrpSpPr>
        <p:grpSpPr>
          <a:xfrm>
            <a:off x="12128236" y="5760880"/>
            <a:ext cx="3591975" cy="716598"/>
            <a:chOff x="0" y="0"/>
            <a:chExt cx="946035" cy="188734"/>
          </a:xfrm>
        </p:grpSpPr>
        <p:sp>
          <p:nvSpPr>
            <p:cNvPr id="92" name="Freeform 92"/>
            <p:cNvSpPr/>
            <p:nvPr/>
          </p:nvSpPr>
          <p:spPr>
            <a:xfrm>
              <a:off x="0" y="0"/>
              <a:ext cx="946035" cy="188734"/>
            </a:xfrm>
            <a:custGeom>
              <a:avLst/>
              <a:gdLst/>
              <a:ahLst/>
              <a:cxnLst/>
              <a:rect l="l" t="t" r="r" b="b"/>
              <a:pathLst>
                <a:path w="946035" h="188734">
                  <a:moveTo>
                    <a:pt x="94367" y="0"/>
                  </a:moveTo>
                  <a:lnTo>
                    <a:pt x="851668" y="0"/>
                  </a:lnTo>
                  <a:cubicBezTo>
                    <a:pt x="876695" y="0"/>
                    <a:pt x="900698" y="9942"/>
                    <a:pt x="918395" y="27639"/>
                  </a:cubicBezTo>
                  <a:cubicBezTo>
                    <a:pt x="936092" y="45337"/>
                    <a:pt x="946035" y="69339"/>
                    <a:pt x="946035" y="94367"/>
                  </a:cubicBezTo>
                  <a:lnTo>
                    <a:pt x="946035" y="94367"/>
                  </a:lnTo>
                  <a:cubicBezTo>
                    <a:pt x="946035" y="146484"/>
                    <a:pt x="903785" y="188734"/>
                    <a:pt x="851668" y="188734"/>
                  </a:cubicBezTo>
                  <a:lnTo>
                    <a:pt x="94367" y="188734"/>
                  </a:lnTo>
                  <a:cubicBezTo>
                    <a:pt x="69339" y="188734"/>
                    <a:pt x="45337" y="178791"/>
                    <a:pt x="27639" y="161094"/>
                  </a:cubicBezTo>
                  <a:cubicBezTo>
                    <a:pt x="9942" y="143397"/>
                    <a:pt x="0" y="119394"/>
                    <a:pt x="0" y="94367"/>
                  </a:cubicBezTo>
                  <a:lnTo>
                    <a:pt x="0" y="94367"/>
                  </a:lnTo>
                  <a:cubicBezTo>
                    <a:pt x="0" y="69339"/>
                    <a:pt x="9942" y="45337"/>
                    <a:pt x="27639" y="27639"/>
                  </a:cubicBezTo>
                  <a:cubicBezTo>
                    <a:pt x="45337" y="9942"/>
                    <a:pt x="69339" y="0"/>
                    <a:pt x="94367" y="0"/>
                  </a:cubicBezTo>
                  <a:close/>
                </a:path>
              </a:pathLst>
            </a:custGeom>
            <a:solidFill>
              <a:srgbClr val="DDE6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3" name="TextBox 93"/>
            <p:cNvSpPr txBox="1"/>
            <p:nvPr/>
          </p:nvSpPr>
          <p:spPr>
            <a:xfrm>
              <a:off x="0" y="-57150"/>
              <a:ext cx="946035" cy="2458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4" name="TextBox 94"/>
          <p:cNvSpPr txBox="1"/>
          <p:nvPr/>
        </p:nvSpPr>
        <p:spPr>
          <a:xfrm>
            <a:off x="12128236" y="5812156"/>
            <a:ext cx="3591975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작업 B 커밋</a:t>
            </a:r>
          </a:p>
        </p:txBody>
      </p:sp>
      <p:grpSp>
        <p:nvGrpSpPr>
          <p:cNvPr id="95" name="Group 95"/>
          <p:cNvGrpSpPr/>
          <p:nvPr/>
        </p:nvGrpSpPr>
        <p:grpSpPr>
          <a:xfrm>
            <a:off x="12128236" y="7129428"/>
            <a:ext cx="3591975" cy="716598"/>
            <a:chOff x="0" y="0"/>
            <a:chExt cx="946035" cy="188734"/>
          </a:xfrm>
        </p:grpSpPr>
        <p:sp>
          <p:nvSpPr>
            <p:cNvPr id="96" name="Freeform 96"/>
            <p:cNvSpPr/>
            <p:nvPr/>
          </p:nvSpPr>
          <p:spPr>
            <a:xfrm>
              <a:off x="0" y="0"/>
              <a:ext cx="946035" cy="188734"/>
            </a:xfrm>
            <a:custGeom>
              <a:avLst/>
              <a:gdLst/>
              <a:ahLst/>
              <a:cxnLst/>
              <a:rect l="l" t="t" r="r" b="b"/>
              <a:pathLst>
                <a:path w="946035" h="188734">
                  <a:moveTo>
                    <a:pt x="94367" y="0"/>
                  </a:moveTo>
                  <a:lnTo>
                    <a:pt x="851668" y="0"/>
                  </a:lnTo>
                  <a:cubicBezTo>
                    <a:pt x="876695" y="0"/>
                    <a:pt x="900698" y="9942"/>
                    <a:pt x="918395" y="27639"/>
                  </a:cubicBezTo>
                  <a:cubicBezTo>
                    <a:pt x="936092" y="45337"/>
                    <a:pt x="946035" y="69339"/>
                    <a:pt x="946035" y="94367"/>
                  </a:cubicBezTo>
                  <a:lnTo>
                    <a:pt x="946035" y="94367"/>
                  </a:lnTo>
                  <a:cubicBezTo>
                    <a:pt x="946035" y="146484"/>
                    <a:pt x="903785" y="188734"/>
                    <a:pt x="851668" y="188734"/>
                  </a:cubicBezTo>
                  <a:lnTo>
                    <a:pt x="94367" y="188734"/>
                  </a:lnTo>
                  <a:cubicBezTo>
                    <a:pt x="69339" y="188734"/>
                    <a:pt x="45337" y="178791"/>
                    <a:pt x="27639" y="161094"/>
                  </a:cubicBezTo>
                  <a:cubicBezTo>
                    <a:pt x="9942" y="143397"/>
                    <a:pt x="0" y="119394"/>
                    <a:pt x="0" y="94367"/>
                  </a:cubicBezTo>
                  <a:lnTo>
                    <a:pt x="0" y="94367"/>
                  </a:lnTo>
                  <a:cubicBezTo>
                    <a:pt x="0" y="69339"/>
                    <a:pt x="9942" y="45337"/>
                    <a:pt x="27639" y="27639"/>
                  </a:cubicBezTo>
                  <a:cubicBezTo>
                    <a:pt x="45337" y="9942"/>
                    <a:pt x="69339" y="0"/>
                    <a:pt x="94367" y="0"/>
                  </a:cubicBezTo>
                  <a:close/>
                </a:path>
              </a:pathLst>
            </a:custGeom>
            <a:solidFill>
              <a:srgbClr val="DDE6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7" name="TextBox 97"/>
            <p:cNvSpPr txBox="1"/>
            <p:nvPr/>
          </p:nvSpPr>
          <p:spPr>
            <a:xfrm>
              <a:off x="0" y="-57150"/>
              <a:ext cx="946035" cy="2458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8" name="TextBox 98"/>
          <p:cNvSpPr txBox="1"/>
          <p:nvPr/>
        </p:nvSpPr>
        <p:spPr>
          <a:xfrm>
            <a:off x="12128236" y="7180704"/>
            <a:ext cx="3591975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프로젝트 종료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Create repository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5178545" y="4136119"/>
            <a:ext cx="782159" cy="329555"/>
            <a:chOff x="0" y="0"/>
            <a:chExt cx="206001" cy="8679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06001" cy="86796"/>
            </a:xfrm>
            <a:custGeom>
              <a:avLst/>
              <a:gdLst/>
              <a:ahLst/>
              <a:cxnLst/>
              <a:rect l="l" t="t" r="r" b="b"/>
              <a:pathLst>
                <a:path w="206001" h="86796">
                  <a:moveTo>
                    <a:pt x="43398" y="0"/>
                  </a:moveTo>
                  <a:lnTo>
                    <a:pt x="162602" y="0"/>
                  </a:lnTo>
                  <a:cubicBezTo>
                    <a:pt x="186571" y="0"/>
                    <a:pt x="206001" y="19430"/>
                    <a:pt x="206001" y="43398"/>
                  </a:cubicBezTo>
                  <a:lnTo>
                    <a:pt x="206001" y="43398"/>
                  </a:lnTo>
                  <a:cubicBezTo>
                    <a:pt x="206001" y="67366"/>
                    <a:pt x="186571" y="86796"/>
                    <a:pt x="162602" y="86796"/>
                  </a:cubicBezTo>
                  <a:lnTo>
                    <a:pt x="43398" y="86796"/>
                  </a:lnTo>
                  <a:cubicBezTo>
                    <a:pt x="19430" y="86796"/>
                    <a:pt x="0" y="67366"/>
                    <a:pt x="0" y="43398"/>
                  </a:cubicBezTo>
                  <a:lnTo>
                    <a:pt x="0" y="43398"/>
                  </a:lnTo>
                  <a:cubicBezTo>
                    <a:pt x="0" y="19430"/>
                    <a:pt x="19430" y="0"/>
                    <a:pt x="433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206001" cy="143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7" name="AutoShape 27"/>
          <p:cNvSpPr/>
          <p:nvPr/>
        </p:nvSpPr>
        <p:spPr>
          <a:xfrm flipH="1" flipV="1">
            <a:off x="6010038" y="4506541"/>
            <a:ext cx="845754" cy="447427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78545" y="8013801"/>
            <a:ext cx="7930909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2.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리포지토리 정보 입력 후</a:t>
            </a:r>
          </a:p>
          <a:p>
            <a:pPr algn="l">
              <a:lnSpc>
                <a:spcPts val="4479"/>
              </a:lnSpc>
            </a:pP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             Create repository 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버튼 클릭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9187014" y="4330051"/>
            <a:ext cx="1618413" cy="287199"/>
            <a:chOff x="0" y="0"/>
            <a:chExt cx="2157883" cy="382932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2157883" cy="382932"/>
              <a:chOff x="0" y="0"/>
              <a:chExt cx="426249" cy="75641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426249" cy="75641"/>
              </a:xfrm>
              <a:custGeom>
                <a:avLst/>
                <a:gdLst/>
                <a:ahLst/>
                <a:cxnLst/>
                <a:rect l="l" t="t" r="r" b="b"/>
                <a:pathLst>
                  <a:path w="426249" h="75641">
                    <a:moveTo>
                      <a:pt x="37820" y="0"/>
                    </a:moveTo>
                    <a:lnTo>
                      <a:pt x="388428" y="0"/>
                    </a:lnTo>
                    <a:cubicBezTo>
                      <a:pt x="398459" y="0"/>
                      <a:pt x="408078" y="3985"/>
                      <a:pt x="415171" y="11077"/>
                    </a:cubicBezTo>
                    <a:cubicBezTo>
                      <a:pt x="422264" y="18170"/>
                      <a:pt x="426249" y="27790"/>
                      <a:pt x="426249" y="37820"/>
                    </a:cubicBezTo>
                    <a:lnTo>
                      <a:pt x="426249" y="37820"/>
                    </a:lnTo>
                    <a:cubicBezTo>
                      <a:pt x="426249" y="58708"/>
                      <a:pt x="409316" y="75641"/>
                      <a:pt x="388428" y="75641"/>
                    </a:cubicBezTo>
                    <a:lnTo>
                      <a:pt x="37820" y="75641"/>
                    </a:lnTo>
                    <a:cubicBezTo>
                      <a:pt x="16933" y="75641"/>
                      <a:pt x="0" y="58708"/>
                      <a:pt x="0" y="37820"/>
                    </a:cubicBezTo>
                    <a:lnTo>
                      <a:pt x="0" y="37820"/>
                    </a:lnTo>
                    <a:cubicBezTo>
                      <a:pt x="0" y="16933"/>
                      <a:pt x="16933" y="0"/>
                      <a:pt x="37820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57150"/>
                <a:ext cx="426249" cy="1327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0" y="-3691"/>
              <a:ext cx="2157883" cy="352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리포지토리 제목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687076" y="5179467"/>
            <a:ext cx="1998283" cy="287199"/>
            <a:chOff x="0" y="0"/>
            <a:chExt cx="2664377" cy="382932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2664377" cy="382932"/>
              <a:chOff x="0" y="0"/>
              <a:chExt cx="526297" cy="75641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526297" cy="75641"/>
              </a:xfrm>
              <a:custGeom>
                <a:avLst/>
                <a:gdLst/>
                <a:ahLst/>
                <a:cxnLst/>
                <a:rect l="l" t="t" r="r" b="b"/>
                <a:pathLst>
                  <a:path w="526297" h="75641">
                    <a:moveTo>
                      <a:pt x="37820" y="0"/>
                    </a:moveTo>
                    <a:lnTo>
                      <a:pt x="488476" y="0"/>
                    </a:lnTo>
                    <a:cubicBezTo>
                      <a:pt x="509364" y="0"/>
                      <a:pt x="526297" y="16933"/>
                      <a:pt x="526297" y="37820"/>
                    </a:cubicBezTo>
                    <a:lnTo>
                      <a:pt x="526297" y="37820"/>
                    </a:lnTo>
                    <a:cubicBezTo>
                      <a:pt x="526297" y="47851"/>
                      <a:pt x="522312" y="57471"/>
                      <a:pt x="515219" y="64563"/>
                    </a:cubicBezTo>
                    <a:cubicBezTo>
                      <a:pt x="508127" y="71656"/>
                      <a:pt x="498507" y="75641"/>
                      <a:pt x="488476" y="75641"/>
                    </a:cubicBezTo>
                    <a:lnTo>
                      <a:pt x="37820" y="75641"/>
                    </a:lnTo>
                    <a:cubicBezTo>
                      <a:pt x="16933" y="75641"/>
                      <a:pt x="0" y="58708"/>
                      <a:pt x="0" y="37820"/>
                    </a:cubicBezTo>
                    <a:lnTo>
                      <a:pt x="0" y="37820"/>
                    </a:lnTo>
                    <a:cubicBezTo>
                      <a:pt x="0" y="16933"/>
                      <a:pt x="16933" y="0"/>
                      <a:pt x="37820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-57150"/>
                <a:ext cx="526297" cy="1327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0" y="-3691"/>
              <a:ext cx="2664377" cy="352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리포지토리 공개 설정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9783008" y="5632117"/>
            <a:ext cx="1806419" cy="287199"/>
            <a:chOff x="0" y="0"/>
            <a:chExt cx="2408559" cy="382932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2408559" cy="382932"/>
              <a:chOff x="0" y="0"/>
              <a:chExt cx="475765" cy="75641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475765" cy="75641"/>
              </a:xfrm>
              <a:custGeom>
                <a:avLst/>
                <a:gdLst/>
                <a:ahLst/>
                <a:cxnLst/>
                <a:rect l="l" t="t" r="r" b="b"/>
                <a:pathLst>
                  <a:path w="475765" h="75641">
                    <a:moveTo>
                      <a:pt x="37820" y="0"/>
                    </a:moveTo>
                    <a:lnTo>
                      <a:pt x="437944" y="0"/>
                    </a:lnTo>
                    <a:cubicBezTo>
                      <a:pt x="458832" y="0"/>
                      <a:pt x="475765" y="16933"/>
                      <a:pt x="475765" y="37820"/>
                    </a:cubicBezTo>
                    <a:lnTo>
                      <a:pt x="475765" y="37820"/>
                    </a:lnTo>
                    <a:cubicBezTo>
                      <a:pt x="475765" y="47851"/>
                      <a:pt x="471780" y="57471"/>
                      <a:pt x="464687" y="64563"/>
                    </a:cubicBezTo>
                    <a:cubicBezTo>
                      <a:pt x="457595" y="71656"/>
                      <a:pt x="447975" y="75641"/>
                      <a:pt x="437944" y="75641"/>
                    </a:cubicBezTo>
                    <a:lnTo>
                      <a:pt x="37820" y="75641"/>
                    </a:lnTo>
                    <a:cubicBezTo>
                      <a:pt x="16933" y="75641"/>
                      <a:pt x="0" y="58708"/>
                      <a:pt x="0" y="37820"/>
                    </a:cubicBezTo>
                    <a:lnTo>
                      <a:pt x="0" y="37820"/>
                    </a:lnTo>
                    <a:cubicBezTo>
                      <a:pt x="0" y="16933"/>
                      <a:pt x="16933" y="0"/>
                      <a:pt x="37820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0" y="-57150"/>
                <a:ext cx="475765" cy="1327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8" name="TextBox 38"/>
            <p:cNvSpPr txBox="1"/>
            <p:nvPr/>
          </p:nvSpPr>
          <p:spPr>
            <a:xfrm>
              <a:off x="0" y="-3691"/>
              <a:ext cx="2408559" cy="352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소개 파일 생성 여부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9653094" y="6005041"/>
            <a:ext cx="1905092" cy="287199"/>
            <a:chOff x="0" y="0"/>
            <a:chExt cx="2540122" cy="382932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2540122" cy="382932"/>
              <a:chOff x="0" y="0"/>
              <a:chExt cx="501753" cy="75641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501753" cy="75641"/>
              </a:xfrm>
              <a:custGeom>
                <a:avLst/>
                <a:gdLst/>
                <a:ahLst/>
                <a:cxnLst/>
                <a:rect l="l" t="t" r="r" b="b"/>
                <a:pathLst>
                  <a:path w="501753" h="75641">
                    <a:moveTo>
                      <a:pt x="37820" y="0"/>
                    </a:moveTo>
                    <a:lnTo>
                      <a:pt x="463932" y="0"/>
                    </a:lnTo>
                    <a:cubicBezTo>
                      <a:pt x="484820" y="0"/>
                      <a:pt x="501753" y="16933"/>
                      <a:pt x="501753" y="37820"/>
                    </a:cubicBezTo>
                    <a:lnTo>
                      <a:pt x="501753" y="37820"/>
                    </a:lnTo>
                    <a:cubicBezTo>
                      <a:pt x="501753" y="58708"/>
                      <a:pt x="484820" y="75641"/>
                      <a:pt x="463932" y="75641"/>
                    </a:cubicBezTo>
                    <a:lnTo>
                      <a:pt x="37820" y="75641"/>
                    </a:lnTo>
                    <a:cubicBezTo>
                      <a:pt x="16933" y="75641"/>
                      <a:pt x="0" y="58708"/>
                      <a:pt x="0" y="37820"/>
                    </a:cubicBezTo>
                    <a:lnTo>
                      <a:pt x="0" y="37820"/>
                    </a:lnTo>
                    <a:cubicBezTo>
                      <a:pt x="0" y="16933"/>
                      <a:pt x="16933" y="0"/>
                      <a:pt x="37820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2" name="TextBox 42"/>
              <p:cNvSpPr txBox="1"/>
              <p:nvPr/>
            </p:nvSpPr>
            <p:spPr>
              <a:xfrm>
                <a:off x="0" y="-57150"/>
                <a:ext cx="501753" cy="1327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43" name="TextBox 43"/>
            <p:cNvSpPr txBox="1"/>
            <p:nvPr/>
          </p:nvSpPr>
          <p:spPr>
            <a:xfrm>
              <a:off x="0" y="-3691"/>
              <a:ext cx="2540122" cy="352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.gitignore 파일 추가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9687076" y="6358914"/>
            <a:ext cx="1334982" cy="287199"/>
            <a:chOff x="0" y="0"/>
            <a:chExt cx="1779976" cy="382932"/>
          </a:xfrm>
        </p:grpSpPr>
        <p:grpSp>
          <p:nvGrpSpPr>
            <p:cNvPr id="45" name="Group 45"/>
            <p:cNvGrpSpPr/>
            <p:nvPr/>
          </p:nvGrpSpPr>
          <p:grpSpPr>
            <a:xfrm>
              <a:off x="0" y="0"/>
              <a:ext cx="1779976" cy="382932"/>
              <a:chOff x="0" y="0"/>
              <a:chExt cx="351600" cy="75641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351600" cy="75641"/>
              </a:xfrm>
              <a:custGeom>
                <a:avLst/>
                <a:gdLst/>
                <a:ahLst/>
                <a:cxnLst/>
                <a:rect l="l" t="t" r="r" b="b"/>
                <a:pathLst>
                  <a:path w="351600" h="75641">
                    <a:moveTo>
                      <a:pt x="37820" y="0"/>
                    </a:moveTo>
                    <a:lnTo>
                      <a:pt x="313780" y="0"/>
                    </a:lnTo>
                    <a:cubicBezTo>
                      <a:pt x="334667" y="0"/>
                      <a:pt x="351600" y="16933"/>
                      <a:pt x="351600" y="37820"/>
                    </a:cubicBezTo>
                    <a:lnTo>
                      <a:pt x="351600" y="37820"/>
                    </a:lnTo>
                    <a:cubicBezTo>
                      <a:pt x="351600" y="47851"/>
                      <a:pt x="347616" y="57471"/>
                      <a:pt x="340523" y="64563"/>
                    </a:cubicBezTo>
                    <a:cubicBezTo>
                      <a:pt x="333430" y="71656"/>
                      <a:pt x="323810" y="75641"/>
                      <a:pt x="313780" y="75641"/>
                    </a:cubicBezTo>
                    <a:lnTo>
                      <a:pt x="37820" y="75641"/>
                    </a:lnTo>
                    <a:cubicBezTo>
                      <a:pt x="16933" y="75641"/>
                      <a:pt x="0" y="58708"/>
                      <a:pt x="0" y="37820"/>
                    </a:cubicBezTo>
                    <a:lnTo>
                      <a:pt x="0" y="37820"/>
                    </a:lnTo>
                    <a:cubicBezTo>
                      <a:pt x="0" y="16933"/>
                      <a:pt x="16933" y="0"/>
                      <a:pt x="37820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" name="TextBox 47"/>
              <p:cNvSpPr txBox="1"/>
              <p:nvPr/>
            </p:nvSpPr>
            <p:spPr>
              <a:xfrm>
                <a:off x="0" y="-57150"/>
                <a:ext cx="351600" cy="1327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48" name="TextBox 48"/>
            <p:cNvSpPr txBox="1"/>
            <p:nvPr/>
          </p:nvSpPr>
          <p:spPr>
            <a:xfrm>
              <a:off x="0" y="-3691"/>
              <a:ext cx="1779976" cy="352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라이선스 추가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3084934" y="3377626"/>
            <a:ext cx="4574420" cy="4574420"/>
          </a:xfrm>
          <a:custGeom>
            <a:avLst/>
            <a:gdLst/>
            <a:ahLst/>
            <a:cxnLst/>
            <a:rect l="l" t="t" r="r" b="b"/>
            <a:pathLst>
              <a:path w="4574420" h="4574420">
                <a:moveTo>
                  <a:pt x="0" y="0"/>
                </a:moveTo>
                <a:lnTo>
                  <a:pt x="4574419" y="0"/>
                </a:lnTo>
                <a:lnTo>
                  <a:pt x="4574419" y="4574419"/>
                </a:lnTo>
                <a:lnTo>
                  <a:pt x="0" y="45744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AutoShape 20"/>
          <p:cNvSpPr/>
          <p:nvPr/>
        </p:nvSpPr>
        <p:spPr>
          <a:xfrm>
            <a:off x="8907127" y="4714485"/>
            <a:ext cx="6618417" cy="16199"/>
          </a:xfrm>
          <a:prstGeom prst="line">
            <a:avLst/>
          </a:prstGeom>
          <a:ln w="19050" cap="flat">
            <a:solidFill>
              <a:srgbClr val="4D6B9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1" name="Group 21"/>
          <p:cNvGrpSpPr/>
          <p:nvPr/>
        </p:nvGrpSpPr>
        <p:grpSpPr>
          <a:xfrm>
            <a:off x="8907104" y="4987858"/>
            <a:ext cx="6618441" cy="952500"/>
            <a:chOff x="0" y="0"/>
            <a:chExt cx="8824588" cy="1270000"/>
          </a:xfrm>
        </p:grpSpPr>
        <p:grpSp>
          <p:nvGrpSpPr>
            <p:cNvPr id="22" name="Group 22"/>
            <p:cNvGrpSpPr/>
            <p:nvPr/>
          </p:nvGrpSpPr>
          <p:grpSpPr>
            <a:xfrm>
              <a:off x="31" y="0"/>
              <a:ext cx="8824557" cy="1270000"/>
              <a:chOff x="0" y="0"/>
              <a:chExt cx="1743122" cy="250864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743122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743122" h="250864">
                    <a:moveTo>
                      <a:pt x="116975" y="0"/>
                    </a:moveTo>
                    <a:lnTo>
                      <a:pt x="1626147" y="0"/>
                    </a:lnTo>
                    <a:cubicBezTo>
                      <a:pt x="1690751" y="0"/>
                      <a:pt x="1743122" y="52372"/>
                      <a:pt x="1743122" y="116975"/>
                    </a:cubicBezTo>
                    <a:lnTo>
                      <a:pt x="1743122" y="133889"/>
                    </a:lnTo>
                    <a:cubicBezTo>
                      <a:pt x="1743122" y="164913"/>
                      <a:pt x="1730798" y="194666"/>
                      <a:pt x="1708861" y="216603"/>
                    </a:cubicBezTo>
                    <a:cubicBezTo>
                      <a:pt x="1686924" y="238540"/>
                      <a:pt x="1657171" y="250864"/>
                      <a:pt x="1626147" y="250864"/>
                    </a:cubicBezTo>
                    <a:lnTo>
                      <a:pt x="116975" y="250864"/>
                    </a:lnTo>
                    <a:cubicBezTo>
                      <a:pt x="85952" y="250864"/>
                      <a:pt x="56198" y="238540"/>
                      <a:pt x="34261" y="216603"/>
                    </a:cubicBezTo>
                    <a:cubicBezTo>
                      <a:pt x="12324" y="194666"/>
                      <a:pt x="0" y="164913"/>
                      <a:pt x="0" y="133889"/>
                    </a:cubicBezTo>
                    <a:lnTo>
                      <a:pt x="0" y="116975"/>
                    </a:lnTo>
                    <a:cubicBezTo>
                      <a:pt x="0" y="85952"/>
                      <a:pt x="12324" y="56198"/>
                      <a:pt x="34261" y="34261"/>
                    </a:cubicBezTo>
                    <a:cubicBezTo>
                      <a:pt x="56198" y="12324"/>
                      <a:pt x="85952" y="0"/>
                      <a:pt x="116975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57150"/>
                <a:ext cx="1743122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0" y="247861"/>
              <a:ext cx="8824588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영문자와 숫자로 구성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907104" y="6188008"/>
            <a:ext cx="6618441" cy="952500"/>
            <a:chOff x="0" y="0"/>
            <a:chExt cx="8824588" cy="1270000"/>
          </a:xfrm>
        </p:grpSpPr>
        <p:grpSp>
          <p:nvGrpSpPr>
            <p:cNvPr id="27" name="Group 27"/>
            <p:cNvGrpSpPr/>
            <p:nvPr/>
          </p:nvGrpSpPr>
          <p:grpSpPr>
            <a:xfrm>
              <a:off x="31" y="0"/>
              <a:ext cx="8824557" cy="1270000"/>
              <a:chOff x="0" y="0"/>
              <a:chExt cx="1743122" cy="250864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743122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743122" h="250864">
                    <a:moveTo>
                      <a:pt x="116975" y="0"/>
                    </a:moveTo>
                    <a:lnTo>
                      <a:pt x="1626147" y="0"/>
                    </a:lnTo>
                    <a:cubicBezTo>
                      <a:pt x="1690751" y="0"/>
                      <a:pt x="1743122" y="52372"/>
                      <a:pt x="1743122" y="116975"/>
                    </a:cubicBezTo>
                    <a:lnTo>
                      <a:pt x="1743122" y="133889"/>
                    </a:lnTo>
                    <a:cubicBezTo>
                      <a:pt x="1743122" y="164913"/>
                      <a:pt x="1730798" y="194666"/>
                      <a:pt x="1708861" y="216603"/>
                    </a:cubicBezTo>
                    <a:cubicBezTo>
                      <a:pt x="1686924" y="238540"/>
                      <a:pt x="1657171" y="250864"/>
                      <a:pt x="1626147" y="250864"/>
                    </a:cubicBezTo>
                    <a:lnTo>
                      <a:pt x="116975" y="250864"/>
                    </a:lnTo>
                    <a:cubicBezTo>
                      <a:pt x="85952" y="250864"/>
                      <a:pt x="56198" y="238540"/>
                      <a:pt x="34261" y="216603"/>
                    </a:cubicBezTo>
                    <a:cubicBezTo>
                      <a:pt x="12324" y="194666"/>
                      <a:pt x="0" y="164913"/>
                      <a:pt x="0" y="133889"/>
                    </a:cubicBezTo>
                    <a:lnTo>
                      <a:pt x="0" y="116975"/>
                    </a:lnTo>
                    <a:cubicBezTo>
                      <a:pt x="0" y="85952"/>
                      <a:pt x="12324" y="56198"/>
                      <a:pt x="34261" y="34261"/>
                    </a:cubicBezTo>
                    <a:cubicBezTo>
                      <a:pt x="56198" y="12324"/>
                      <a:pt x="85952" y="0"/>
                      <a:pt x="116975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57150"/>
                <a:ext cx="1743122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0" y="247861"/>
              <a:ext cx="8824588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띄어쓰기는 </a:t>
              </a:r>
              <a:r>
                <a:rPr lang="en-US" sz="3199" b="1">
                  <a:solidFill>
                    <a:srgbClr val="27374D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-</a:t>
              </a: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 기호로 대체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907104" y="7388158"/>
            <a:ext cx="6618441" cy="952500"/>
            <a:chOff x="0" y="0"/>
            <a:chExt cx="8824588" cy="1270000"/>
          </a:xfrm>
        </p:grpSpPr>
        <p:grpSp>
          <p:nvGrpSpPr>
            <p:cNvPr id="32" name="Group 32"/>
            <p:cNvGrpSpPr/>
            <p:nvPr/>
          </p:nvGrpSpPr>
          <p:grpSpPr>
            <a:xfrm>
              <a:off x="31" y="0"/>
              <a:ext cx="8824557" cy="1270000"/>
              <a:chOff x="0" y="0"/>
              <a:chExt cx="1743122" cy="250864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1743122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743122" h="250864">
                    <a:moveTo>
                      <a:pt x="116975" y="0"/>
                    </a:moveTo>
                    <a:lnTo>
                      <a:pt x="1626147" y="0"/>
                    </a:lnTo>
                    <a:cubicBezTo>
                      <a:pt x="1690751" y="0"/>
                      <a:pt x="1743122" y="52372"/>
                      <a:pt x="1743122" y="116975"/>
                    </a:cubicBezTo>
                    <a:lnTo>
                      <a:pt x="1743122" y="133889"/>
                    </a:lnTo>
                    <a:cubicBezTo>
                      <a:pt x="1743122" y="164913"/>
                      <a:pt x="1730798" y="194666"/>
                      <a:pt x="1708861" y="216603"/>
                    </a:cubicBezTo>
                    <a:cubicBezTo>
                      <a:pt x="1686924" y="238540"/>
                      <a:pt x="1657171" y="250864"/>
                      <a:pt x="1626147" y="250864"/>
                    </a:cubicBezTo>
                    <a:lnTo>
                      <a:pt x="116975" y="250864"/>
                    </a:lnTo>
                    <a:cubicBezTo>
                      <a:pt x="85952" y="250864"/>
                      <a:pt x="56198" y="238540"/>
                      <a:pt x="34261" y="216603"/>
                    </a:cubicBezTo>
                    <a:cubicBezTo>
                      <a:pt x="12324" y="194666"/>
                      <a:pt x="0" y="164913"/>
                      <a:pt x="0" y="133889"/>
                    </a:cubicBezTo>
                    <a:lnTo>
                      <a:pt x="0" y="116975"/>
                    </a:lnTo>
                    <a:cubicBezTo>
                      <a:pt x="0" y="85952"/>
                      <a:pt x="12324" y="56198"/>
                      <a:pt x="34261" y="34261"/>
                    </a:cubicBezTo>
                    <a:cubicBezTo>
                      <a:pt x="56198" y="12324"/>
                      <a:pt x="85952" y="0"/>
                      <a:pt x="116975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0" y="-57150"/>
                <a:ext cx="1743122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0" y="247861"/>
              <a:ext cx="8824588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프로젝트명이나 유의미한 단어로 구성</a:t>
              </a: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1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25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907127" y="3762807"/>
            <a:ext cx="6618417" cy="698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리포지토리 제목 작명 원칙</a:t>
            </a:r>
          </a:p>
        </p:txBody>
      </p:sp>
      <p:sp>
        <p:nvSpPr>
          <p:cNvPr id="40" name="Freeform 40"/>
          <p:cNvSpPr/>
          <p:nvPr/>
        </p:nvSpPr>
        <p:spPr>
          <a:xfrm>
            <a:off x="6137047" y="5812875"/>
            <a:ext cx="1702766" cy="1702766"/>
          </a:xfrm>
          <a:custGeom>
            <a:avLst/>
            <a:gdLst/>
            <a:ahLst/>
            <a:cxnLst/>
            <a:rect l="l" t="t" r="r" b="b"/>
            <a:pathLst>
              <a:path w="1702766" h="1702766">
                <a:moveTo>
                  <a:pt x="0" y="0"/>
                </a:moveTo>
                <a:lnTo>
                  <a:pt x="1702766" y="0"/>
                </a:lnTo>
                <a:lnTo>
                  <a:pt x="1702766" y="1702766"/>
                </a:lnTo>
                <a:lnTo>
                  <a:pt x="0" y="1702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>
            <a:off x="9670202" y="4714485"/>
            <a:ext cx="6618417" cy="16199"/>
          </a:xfrm>
          <a:prstGeom prst="line">
            <a:avLst/>
          </a:prstGeom>
          <a:ln w="19050" cap="flat">
            <a:solidFill>
              <a:srgbClr val="4D6B9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9670178" y="4987858"/>
            <a:ext cx="6618441" cy="952500"/>
            <a:chOff x="0" y="0"/>
            <a:chExt cx="8824588" cy="1270000"/>
          </a:xfrm>
        </p:grpSpPr>
        <p:grpSp>
          <p:nvGrpSpPr>
            <p:cNvPr id="21" name="Group 21"/>
            <p:cNvGrpSpPr/>
            <p:nvPr/>
          </p:nvGrpSpPr>
          <p:grpSpPr>
            <a:xfrm>
              <a:off x="31" y="0"/>
              <a:ext cx="8824557" cy="1270000"/>
              <a:chOff x="0" y="0"/>
              <a:chExt cx="1743122" cy="25086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743122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743122" h="250864">
                    <a:moveTo>
                      <a:pt x="116975" y="0"/>
                    </a:moveTo>
                    <a:lnTo>
                      <a:pt x="1626147" y="0"/>
                    </a:lnTo>
                    <a:cubicBezTo>
                      <a:pt x="1690751" y="0"/>
                      <a:pt x="1743122" y="52372"/>
                      <a:pt x="1743122" y="116975"/>
                    </a:cubicBezTo>
                    <a:lnTo>
                      <a:pt x="1743122" y="133889"/>
                    </a:lnTo>
                    <a:cubicBezTo>
                      <a:pt x="1743122" y="164913"/>
                      <a:pt x="1730798" y="194666"/>
                      <a:pt x="1708861" y="216603"/>
                    </a:cubicBezTo>
                    <a:cubicBezTo>
                      <a:pt x="1686924" y="238540"/>
                      <a:pt x="1657171" y="250864"/>
                      <a:pt x="1626147" y="250864"/>
                    </a:cubicBezTo>
                    <a:lnTo>
                      <a:pt x="116975" y="250864"/>
                    </a:lnTo>
                    <a:cubicBezTo>
                      <a:pt x="85952" y="250864"/>
                      <a:pt x="56198" y="238540"/>
                      <a:pt x="34261" y="216603"/>
                    </a:cubicBezTo>
                    <a:cubicBezTo>
                      <a:pt x="12324" y="194666"/>
                      <a:pt x="0" y="164913"/>
                      <a:pt x="0" y="133889"/>
                    </a:cubicBezTo>
                    <a:lnTo>
                      <a:pt x="0" y="116975"/>
                    </a:lnTo>
                    <a:cubicBezTo>
                      <a:pt x="0" y="85952"/>
                      <a:pt x="12324" y="56198"/>
                      <a:pt x="34261" y="34261"/>
                    </a:cubicBezTo>
                    <a:cubicBezTo>
                      <a:pt x="56198" y="12324"/>
                      <a:pt x="85952" y="0"/>
                      <a:pt x="116975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57150"/>
                <a:ext cx="1743122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0" y="247861"/>
              <a:ext cx="8824588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asdf1234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670178" y="6188008"/>
            <a:ext cx="6618441" cy="952500"/>
            <a:chOff x="0" y="0"/>
            <a:chExt cx="8824588" cy="1270000"/>
          </a:xfrm>
        </p:grpSpPr>
        <p:grpSp>
          <p:nvGrpSpPr>
            <p:cNvPr id="26" name="Group 26"/>
            <p:cNvGrpSpPr/>
            <p:nvPr/>
          </p:nvGrpSpPr>
          <p:grpSpPr>
            <a:xfrm>
              <a:off x="31" y="0"/>
              <a:ext cx="8824557" cy="1270000"/>
              <a:chOff x="0" y="0"/>
              <a:chExt cx="1743122" cy="250864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743122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743122" h="250864">
                    <a:moveTo>
                      <a:pt x="116975" y="0"/>
                    </a:moveTo>
                    <a:lnTo>
                      <a:pt x="1626147" y="0"/>
                    </a:lnTo>
                    <a:cubicBezTo>
                      <a:pt x="1690751" y="0"/>
                      <a:pt x="1743122" y="52372"/>
                      <a:pt x="1743122" y="116975"/>
                    </a:cubicBezTo>
                    <a:lnTo>
                      <a:pt x="1743122" y="133889"/>
                    </a:lnTo>
                    <a:cubicBezTo>
                      <a:pt x="1743122" y="164913"/>
                      <a:pt x="1730798" y="194666"/>
                      <a:pt x="1708861" y="216603"/>
                    </a:cubicBezTo>
                    <a:cubicBezTo>
                      <a:pt x="1686924" y="238540"/>
                      <a:pt x="1657171" y="250864"/>
                      <a:pt x="1626147" y="250864"/>
                    </a:cubicBezTo>
                    <a:lnTo>
                      <a:pt x="116975" y="250864"/>
                    </a:lnTo>
                    <a:cubicBezTo>
                      <a:pt x="85952" y="250864"/>
                      <a:pt x="56198" y="238540"/>
                      <a:pt x="34261" y="216603"/>
                    </a:cubicBezTo>
                    <a:cubicBezTo>
                      <a:pt x="12324" y="194666"/>
                      <a:pt x="0" y="164913"/>
                      <a:pt x="0" y="133889"/>
                    </a:cubicBezTo>
                    <a:lnTo>
                      <a:pt x="0" y="116975"/>
                    </a:lnTo>
                    <a:cubicBezTo>
                      <a:pt x="0" y="85952"/>
                      <a:pt x="12324" y="56198"/>
                      <a:pt x="34261" y="34261"/>
                    </a:cubicBezTo>
                    <a:cubicBezTo>
                      <a:pt x="56198" y="12324"/>
                      <a:pt x="85952" y="0"/>
                      <a:pt x="116975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57150"/>
                <a:ext cx="1743122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0" y="247861"/>
              <a:ext cx="8824588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test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670178" y="7388158"/>
            <a:ext cx="6618441" cy="952500"/>
            <a:chOff x="0" y="0"/>
            <a:chExt cx="8824588" cy="1270000"/>
          </a:xfrm>
        </p:grpSpPr>
        <p:grpSp>
          <p:nvGrpSpPr>
            <p:cNvPr id="31" name="Group 31"/>
            <p:cNvGrpSpPr/>
            <p:nvPr/>
          </p:nvGrpSpPr>
          <p:grpSpPr>
            <a:xfrm>
              <a:off x="31" y="0"/>
              <a:ext cx="8824557" cy="1270000"/>
              <a:chOff x="0" y="0"/>
              <a:chExt cx="1743122" cy="250864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743122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743122" h="250864">
                    <a:moveTo>
                      <a:pt x="116975" y="0"/>
                    </a:moveTo>
                    <a:lnTo>
                      <a:pt x="1626147" y="0"/>
                    </a:lnTo>
                    <a:cubicBezTo>
                      <a:pt x="1690751" y="0"/>
                      <a:pt x="1743122" y="52372"/>
                      <a:pt x="1743122" y="116975"/>
                    </a:cubicBezTo>
                    <a:lnTo>
                      <a:pt x="1743122" y="133889"/>
                    </a:lnTo>
                    <a:cubicBezTo>
                      <a:pt x="1743122" y="164913"/>
                      <a:pt x="1730798" y="194666"/>
                      <a:pt x="1708861" y="216603"/>
                    </a:cubicBezTo>
                    <a:cubicBezTo>
                      <a:pt x="1686924" y="238540"/>
                      <a:pt x="1657171" y="250864"/>
                      <a:pt x="1626147" y="250864"/>
                    </a:cubicBezTo>
                    <a:lnTo>
                      <a:pt x="116975" y="250864"/>
                    </a:lnTo>
                    <a:cubicBezTo>
                      <a:pt x="85952" y="250864"/>
                      <a:pt x="56198" y="238540"/>
                      <a:pt x="34261" y="216603"/>
                    </a:cubicBezTo>
                    <a:cubicBezTo>
                      <a:pt x="12324" y="194666"/>
                      <a:pt x="0" y="164913"/>
                      <a:pt x="0" y="133889"/>
                    </a:cubicBezTo>
                    <a:lnTo>
                      <a:pt x="0" y="116975"/>
                    </a:lnTo>
                    <a:cubicBezTo>
                      <a:pt x="0" y="85952"/>
                      <a:pt x="12324" y="56198"/>
                      <a:pt x="34261" y="34261"/>
                    </a:cubicBezTo>
                    <a:cubicBezTo>
                      <a:pt x="56198" y="12324"/>
                      <a:pt x="85952" y="0"/>
                      <a:pt x="116975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57150"/>
                <a:ext cx="1743122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0" y="247861"/>
              <a:ext cx="8824588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JavaTodoAppV1Final</a:t>
              </a:r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1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26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670202" y="3762807"/>
            <a:ext cx="6618417" cy="698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나쁜 예시</a:t>
            </a:r>
          </a:p>
        </p:txBody>
      </p:sp>
      <p:sp>
        <p:nvSpPr>
          <p:cNvPr id="39" name="AutoShape 39"/>
          <p:cNvSpPr/>
          <p:nvPr/>
        </p:nvSpPr>
        <p:spPr>
          <a:xfrm>
            <a:off x="1822693" y="4714485"/>
            <a:ext cx="6618417" cy="16199"/>
          </a:xfrm>
          <a:prstGeom prst="line">
            <a:avLst/>
          </a:prstGeom>
          <a:ln w="19050" cap="flat">
            <a:solidFill>
              <a:srgbClr val="4D6B9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0" name="Group 40"/>
          <p:cNvGrpSpPr/>
          <p:nvPr/>
        </p:nvGrpSpPr>
        <p:grpSpPr>
          <a:xfrm>
            <a:off x="1822669" y="4987858"/>
            <a:ext cx="6618441" cy="952500"/>
            <a:chOff x="0" y="0"/>
            <a:chExt cx="8824588" cy="1270000"/>
          </a:xfrm>
        </p:grpSpPr>
        <p:grpSp>
          <p:nvGrpSpPr>
            <p:cNvPr id="41" name="Group 41"/>
            <p:cNvGrpSpPr/>
            <p:nvPr/>
          </p:nvGrpSpPr>
          <p:grpSpPr>
            <a:xfrm>
              <a:off x="31" y="0"/>
              <a:ext cx="8824557" cy="1270000"/>
              <a:chOff x="0" y="0"/>
              <a:chExt cx="1743122" cy="250864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1743122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743122" h="250864">
                    <a:moveTo>
                      <a:pt x="116975" y="0"/>
                    </a:moveTo>
                    <a:lnTo>
                      <a:pt x="1626147" y="0"/>
                    </a:lnTo>
                    <a:cubicBezTo>
                      <a:pt x="1690751" y="0"/>
                      <a:pt x="1743122" y="52372"/>
                      <a:pt x="1743122" y="116975"/>
                    </a:cubicBezTo>
                    <a:lnTo>
                      <a:pt x="1743122" y="133889"/>
                    </a:lnTo>
                    <a:cubicBezTo>
                      <a:pt x="1743122" y="164913"/>
                      <a:pt x="1730798" y="194666"/>
                      <a:pt x="1708861" y="216603"/>
                    </a:cubicBezTo>
                    <a:cubicBezTo>
                      <a:pt x="1686924" y="238540"/>
                      <a:pt x="1657171" y="250864"/>
                      <a:pt x="1626147" y="250864"/>
                    </a:cubicBezTo>
                    <a:lnTo>
                      <a:pt x="116975" y="250864"/>
                    </a:lnTo>
                    <a:cubicBezTo>
                      <a:pt x="85952" y="250864"/>
                      <a:pt x="56198" y="238540"/>
                      <a:pt x="34261" y="216603"/>
                    </a:cubicBezTo>
                    <a:cubicBezTo>
                      <a:pt x="12324" y="194666"/>
                      <a:pt x="0" y="164913"/>
                      <a:pt x="0" y="133889"/>
                    </a:cubicBezTo>
                    <a:lnTo>
                      <a:pt x="0" y="116975"/>
                    </a:lnTo>
                    <a:cubicBezTo>
                      <a:pt x="0" y="85952"/>
                      <a:pt x="12324" y="56198"/>
                      <a:pt x="34261" y="34261"/>
                    </a:cubicBezTo>
                    <a:cubicBezTo>
                      <a:pt x="56198" y="12324"/>
                      <a:pt x="85952" y="0"/>
                      <a:pt x="116975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43"/>
              <p:cNvSpPr txBox="1"/>
              <p:nvPr/>
            </p:nvSpPr>
            <p:spPr>
              <a:xfrm>
                <a:off x="0" y="-57150"/>
                <a:ext cx="1743122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44" name="TextBox 44"/>
            <p:cNvSpPr txBox="1"/>
            <p:nvPr/>
          </p:nvSpPr>
          <p:spPr>
            <a:xfrm>
              <a:off x="0" y="247861"/>
              <a:ext cx="8824588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my-project-123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822669" y="6188008"/>
            <a:ext cx="6618441" cy="952500"/>
            <a:chOff x="0" y="0"/>
            <a:chExt cx="8824588" cy="1270000"/>
          </a:xfrm>
        </p:grpSpPr>
        <p:grpSp>
          <p:nvGrpSpPr>
            <p:cNvPr id="46" name="Group 46"/>
            <p:cNvGrpSpPr/>
            <p:nvPr/>
          </p:nvGrpSpPr>
          <p:grpSpPr>
            <a:xfrm>
              <a:off x="31" y="0"/>
              <a:ext cx="8824557" cy="1270000"/>
              <a:chOff x="0" y="0"/>
              <a:chExt cx="1743122" cy="250864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1743122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743122" h="250864">
                    <a:moveTo>
                      <a:pt x="116975" y="0"/>
                    </a:moveTo>
                    <a:lnTo>
                      <a:pt x="1626147" y="0"/>
                    </a:lnTo>
                    <a:cubicBezTo>
                      <a:pt x="1690751" y="0"/>
                      <a:pt x="1743122" y="52372"/>
                      <a:pt x="1743122" y="116975"/>
                    </a:cubicBezTo>
                    <a:lnTo>
                      <a:pt x="1743122" y="133889"/>
                    </a:lnTo>
                    <a:cubicBezTo>
                      <a:pt x="1743122" y="164913"/>
                      <a:pt x="1730798" y="194666"/>
                      <a:pt x="1708861" y="216603"/>
                    </a:cubicBezTo>
                    <a:cubicBezTo>
                      <a:pt x="1686924" y="238540"/>
                      <a:pt x="1657171" y="250864"/>
                      <a:pt x="1626147" y="250864"/>
                    </a:cubicBezTo>
                    <a:lnTo>
                      <a:pt x="116975" y="250864"/>
                    </a:lnTo>
                    <a:cubicBezTo>
                      <a:pt x="85952" y="250864"/>
                      <a:pt x="56198" y="238540"/>
                      <a:pt x="34261" y="216603"/>
                    </a:cubicBezTo>
                    <a:cubicBezTo>
                      <a:pt x="12324" y="194666"/>
                      <a:pt x="0" y="164913"/>
                      <a:pt x="0" y="133889"/>
                    </a:cubicBezTo>
                    <a:lnTo>
                      <a:pt x="0" y="116975"/>
                    </a:lnTo>
                    <a:cubicBezTo>
                      <a:pt x="0" y="85952"/>
                      <a:pt x="12324" y="56198"/>
                      <a:pt x="34261" y="34261"/>
                    </a:cubicBezTo>
                    <a:cubicBezTo>
                      <a:pt x="56198" y="12324"/>
                      <a:pt x="85952" y="0"/>
                      <a:pt x="116975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8" name="TextBox 48"/>
              <p:cNvSpPr txBox="1"/>
              <p:nvPr/>
            </p:nvSpPr>
            <p:spPr>
              <a:xfrm>
                <a:off x="0" y="-57150"/>
                <a:ext cx="1743122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49" name="TextBox 49"/>
            <p:cNvSpPr txBox="1"/>
            <p:nvPr/>
          </p:nvSpPr>
          <p:spPr>
            <a:xfrm>
              <a:off x="0" y="247861"/>
              <a:ext cx="8824588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chatbot-ui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822669" y="7388158"/>
            <a:ext cx="6618441" cy="952500"/>
            <a:chOff x="0" y="0"/>
            <a:chExt cx="8824588" cy="1270000"/>
          </a:xfrm>
        </p:grpSpPr>
        <p:grpSp>
          <p:nvGrpSpPr>
            <p:cNvPr id="51" name="Group 51"/>
            <p:cNvGrpSpPr/>
            <p:nvPr/>
          </p:nvGrpSpPr>
          <p:grpSpPr>
            <a:xfrm>
              <a:off x="31" y="0"/>
              <a:ext cx="8824557" cy="1270000"/>
              <a:chOff x="0" y="0"/>
              <a:chExt cx="1743122" cy="250864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1743122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743122" h="250864">
                    <a:moveTo>
                      <a:pt x="116975" y="0"/>
                    </a:moveTo>
                    <a:lnTo>
                      <a:pt x="1626147" y="0"/>
                    </a:lnTo>
                    <a:cubicBezTo>
                      <a:pt x="1690751" y="0"/>
                      <a:pt x="1743122" y="52372"/>
                      <a:pt x="1743122" y="116975"/>
                    </a:cubicBezTo>
                    <a:lnTo>
                      <a:pt x="1743122" y="133889"/>
                    </a:lnTo>
                    <a:cubicBezTo>
                      <a:pt x="1743122" y="164913"/>
                      <a:pt x="1730798" y="194666"/>
                      <a:pt x="1708861" y="216603"/>
                    </a:cubicBezTo>
                    <a:cubicBezTo>
                      <a:pt x="1686924" y="238540"/>
                      <a:pt x="1657171" y="250864"/>
                      <a:pt x="1626147" y="250864"/>
                    </a:cubicBezTo>
                    <a:lnTo>
                      <a:pt x="116975" y="250864"/>
                    </a:lnTo>
                    <a:cubicBezTo>
                      <a:pt x="85952" y="250864"/>
                      <a:pt x="56198" y="238540"/>
                      <a:pt x="34261" y="216603"/>
                    </a:cubicBezTo>
                    <a:cubicBezTo>
                      <a:pt x="12324" y="194666"/>
                      <a:pt x="0" y="164913"/>
                      <a:pt x="0" y="133889"/>
                    </a:cubicBezTo>
                    <a:lnTo>
                      <a:pt x="0" y="116975"/>
                    </a:lnTo>
                    <a:cubicBezTo>
                      <a:pt x="0" y="85952"/>
                      <a:pt x="12324" y="56198"/>
                      <a:pt x="34261" y="34261"/>
                    </a:cubicBezTo>
                    <a:cubicBezTo>
                      <a:pt x="56198" y="12324"/>
                      <a:pt x="85952" y="0"/>
                      <a:pt x="116975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" name="TextBox 53"/>
              <p:cNvSpPr txBox="1"/>
              <p:nvPr/>
            </p:nvSpPr>
            <p:spPr>
              <a:xfrm>
                <a:off x="0" y="-57150"/>
                <a:ext cx="1743122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54" name="TextBox 54"/>
            <p:cNvSpPr txBox="1"/>
            <p:nvPr/>
          </p:nvSpPr>
          <p:spPr>
            <a:xfrm>
              <a:off x="0" y="247861"/>
              <a:ext cx="8824588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react-todo-app</a:t>
              </a:r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1822693" y="3762807"/>
            <a:ext cx="6618417" cy="698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좋은 예시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27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178545" y="8013801"/>
            <a:ext cx="7930909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2.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리포지토리 정보 입력 후</a:t>
            </a:r>
          </a:p>
          <a:p>
            <a:pPr algn="l">
              <a:lnSpc>
                <a:spcPts val="4479"/>
              </a:lnSpc>
            </a:pP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             Create repository 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버튼 클릭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9893688" y="7117143"/>
            <a:ext cx="782159" cy="329555"/>
            <a:chOff x="0" y="0"/>
            <a:chExt cx="206001" cy="8679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06001" cy="86796"/>
            </a:xfrm>
            <a:custGeom>
              <a:avLst/>
              <a:gdLst/>
              <a:ahLst/>
              <a:cxnLst/>
              <a:rect l="l" t="t" r="r" b="b"/>
              <a:pathLst>
                <a:path w="206001" h="86796">
                  <a:moveTo>
                    <a:pt x="43398" y="0"/>
                  </a:moveTo>
                  <a:lnTo>
                    <a:pt x="162602" y="0"/>
                  </a:lnTo>
                  <a:cubicBezTo>
                    <a:pt x="186571" y="0"/>
                    <a:pt x="206001" y="19430"/>
                    <a:pt x="206001" y="43398"/>
                  </a:cubicBezTo>
                  <a:lnTo>
                    <a:pt x="206001" y="43398"/>
                  </a:lnTo>
                  <a:cubicBezTo>
                    <a:pt x="206001" y="67366"/>
                    <a:pt x="186571" y="86796"/>
                    <a:pt x="162602" y="86796"/>
                  </a:cubicBezTo>
                  <a:lnTo>
                    <a:pt x="43398" y="86796"/>
                  </a:lnTo>
                  <a:cubicBezTo>
                    <a:pt x="19430" y="86796"/>
                    <a:pt x="0" y="67366"/>
                    <a:pt x="0" y="43398"/>
                  </a:cubicBezTo>
                  <a:lnTo>
                    <a:pt x="0" y="43398"/>
                  </a:lnTo>
                  <a:cubicBezTo>
                    <a:pt x="0" y="19430"/>
                    <a:pt x="19430" y="0"/>
                    <a:pt x="433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206001" cy="143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7" name="AutoShape 27"/>
          <p:cNvSpPr/>
          <p:nvPr/>
        </p:nvSpPr>
        <p:spPr>
          <a:xfrm flipH="1">
            <a:off x="10684046" y="6599040"/>
            <a:ext cx="679155" cy="500907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54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5299075"/>
            <a:ext cx="1828800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GitKraken 활용하기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006053" y="2898775"/>
            <a:ext cx="8275894" cy="262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>
                <a:solidFill>
                  <a:srgbClr val="F5F8FA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9144000" y="1028700"/>
            <a:ext cx="0" cy="1709757"/>
          </a:xfrm>
          <a:prstGeom prst="line">
            <a:avLst/>
          </a:prstGeom>
          <a:ln w="57150" cap="rnd">
            <a:solidFill>
              <a:srgbClr val="DDE6E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 flipH="1" flipV="1">
            <a:off x="9163050" y="7548543"/>
            <a:ext cx="0" cy="1709757"/>
          </a:xfrm>
          <a:prstGeom prst="line">
            <a:avLst/>
          </a:prstGeom>
          <a:ln w="57150" cap="rnd">
            <a:solidFill>
              <a:srgbClr val="DDE6E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9776941" y="3156488"/>
            <a:ext cx="6427815" cy="4017385"/>
          </a:xfrm>
          <a:custGeom>
            <a:avLst/>
            <a:gdLst/>
            <a:ahLst/>
            <a:cxnLst/>
            <a:rect l="l" t="t" r="r" b="b"/>
            <a:pathLst>
              <a:path w="6427815" h="4017385">
                <a:moveTo>
                  <a:pt x="0" y="0"/>
                </a:moveTo>
                <a:lnTo>
                  <a:pt x="6427816" y="0"/>
                </a:lnTo>
                <a:lnTo>
                  <a:pt x="6427816" y="4017384"/>
                </a:lnTo>
                <a:lnTo>
                  <a:pt x="0" y="40173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10077570" y="3453403"/>
            <a:ext cx="1245854" cy="1093921"/>
          </a:xfrm>
          <a:custGeom>
            <a:avLst/>
            <a:gdLst/>
            <a:ahLst/>
            <a:cxnLst/>
            <a:rect l="l" t="t" r="r" b="b"/>
            <a:pathLst>
              <a:path w="1245854" h="1093921">
                <a:moveTo>
                  <a:pt x="0" y="0"/>
                </a:moveTo>
                <a:lnTo>
                  <a:pt x="1245853" y="0"/>
                </a:lnTo>
                <a:lnTo>
                  <a:pt x="1245853" y="1093921"/>
                </a:lnTo>
                <a:lnTo>
                  <a:pt x="0" y="10939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7545" t="-14484" r="-17014" b="-3857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Freeform 21"/>
          <p:cNvSpPr/>
          <p:nvPr/>
        </p:nvSpPr>
        <p:spPr>
          <a:xfrm>
            <a:off x="1822669" y="3156488"/>
            <a:ext cx="6618441" cy="4017385"/>
          </a:xfrm>
          <a:custGeom>
            <a:avLst/>
            <a:gdLst/>
            <a:ahLst/>
            <a:cxnLst/>
            <a:rect l="l" t="t" r="r" b="b"/>
            <a:pathLst>
              <a:path w="6618441" h="4017385">
                <a:moveTo>
                  <a:pt x="0" y="0"/>
                </a:moveTo>
                <a:lnTo>
                  <a:pt x="6618441" y="0"/>
                </a:lnTo>
                <a:lnTo>
                  <a:pt x="6618441" y="4017384"/>
                </a:lnTo>
                <a:lnTo>
                  <a:pt x="0" y="40173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2" name="Group 22"/>
          <p:cNvGrpSpPr/>
          <p:nvPr/>
        </p:nvGrpSpPr>
        <p:grpSpPr>
          <a:xfrm>
            <a:off x="7183333" y="3453403"/>
            <a:ext cx="1093947" cy="1093921"/>
            <a:chOff x="0" y="0"/>
            <a:chExt cx="1458596" cy="1458561"/>
          </a:xfrm>
        </p:grpSpPr>
        <p:grpSp>
          <p:nvGrpSpPr>
            <p:cNvPr id="23" name="Group 23"/>
            <p:cNvGrpSpPr/>
            <p:nvPr/>
          </p:nvGrpSpPr>
          <p:grpSpPr>
            <a:xfrm rot="2683407">
              <a:off x="212312" y="214884"/>
              <a:ext cx="1033973" cy="1028793"/>
              <a:chOff x="0" y="0"/>
              <a:chExt cx="689082" cy="68563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89082" cy="685630"/>
              </a:xfrm>
              <a:custGeom>
                <a:avLst/>
                <a:gdLst/>
                <a:ahLst/>
                <a:cxnLst/>
                <a:rect l="l" t="t" r="r" b="b"/>
                <a:pathLst>
                  <a:path w="689082" h="685630">
                    <a:moveTo>
                      <a:pt x="95666" y="0"/>
                    </a:moveTo>
                    <a:lnTo>
                      <a:pt x="593417" y="0"/>
                    </a:lnTo>
                    <a:cubicBezTo>
                      <a:pt x="618789" y="0"/>
                      <a:pt x="643122" y="10079"/>
                      <a:pt x="661063" y="28020"/>
                    </a:cubicBezTo>
                    <a:cubicBezTo>
                      <a:pt x="679003" y="45961"/>
                      <a:pt x="689082" y="70293"/>
                      <a:pt x="689082" y="95666"/>
                    </a:cubicBezTo>
                    <a:lnTo>
                      <a:pt x="689082" y="589965"/>
                    </a:lnTo>
                    <a:cubicBezTo>
                      <a:pt x="689082" y="615337"/>
                      <a:pt x="679003" y="639670"/>
                      <a:pt x="661063" y="657610"/>
                    </a:cubicBezTo>
                    <a:cubicBezTo>
                      <a:pt x="643122" y="675551"/>
                      <a:pt x="618789" y="685630"/>
                      <a:pt x="593417" y="685630"/>
                    </a:cubicBezTo>
                    <a:lnTo>
                      <a:pt x="95666" y="685630"/>
                    </a:lnTo>
                    <a:cubicBezTo>
                      <a:pt x="70293" y="685630"/>
                      <a:pt x="45961" y="675551"/>
                      <a:pt x="28020" y="657610"/>
                    </a:cubicBezTo>
                    <a:cubicBezTo>
                      <a:pt x="10079" y="639670"/>
                      <a:pt x="0" y="615337"/>
                      <a:pt x="0" y="589965"/>
                    </a:cubicBezTo>
                    <a:lnTo>
                      <a:pt x="0" y="95666"/>
                    </a:lnTo>
                    <a:cubicBezTo>
                      <a:pt x="0" y="70293"/>
                      <a:pt x="10079" y="45961"/>
                      <a:pt x="28020" y="28020"/>
                    </a:cubicBezTo>
                    <a:cubicBezTo>
                      <a:pt x="45961" y="10079"/>
                      <a:pt x="70293" y="0"/>
                      <a:pt x="9566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47625"/>
                <a:ext cx="689082" cy="7332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6" name="Freeform 26"/>
            <p:cNvSpPr/>
            <p:nvPr/>
          </p:nvSpPr>
          <p:spPr>
            <a:xfrm>
              <a:off x="37125" y="37001"/>
              <a:ext cx="1382479" cy="1382479"/>
            </a:xfrm>
            <a:custGeom>
              <a:avLst/>
              <a:gdLst/>
              <a:ahLst/>
              <a:cxnLst/>
              <a:rect l="l" t="t" r="r" b="b"/>
              <a:pathLst>
                <a:path w="1382479" h="1382479">
                  <a:moveTo>
                    <a:pt x="0" y="0"/>
                  </a:moveTo>
                  <a:lnTo>
                    <a:pt x="1382480" y="0"/>
                  </a:lnTo>
                  <a:lnTo>
                    <a:pt x="1382480" y="1382479"/>
                  </a:lnTo>
                  <a:lnTo>
                    <a:pt x="0" y="13824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3464464" y="7821121"/>
            <a:ext cx="3334851" cy="952500"/>
            <a:chOff x="0" y="0"/>
            <a:chExt cx="4446468" cy="1270000"/>
          </a:xfrm>
        </p:grpSpPr>
        <p:grpSp>
          <p:nvGrpSpPr>
            <p:cNvPr id="28" name="Group 28"/>
            <p:cNvGrpSpPr/>
            <p:nvPr/>
          </p:nvGrpSpPr>
          <p:grpSpPr>
            <a:xfrm>
              <a:off x="34190" y="0"/>
              <a:ext cx="4412278" cy="1270000"/>
              <a:chOff x="0" y="0"/>
              <a:chExt cx="871561" cy="250864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71561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871561" h="250864">
                    <a:moveTo>
                      <a:pt x="125432" y="0"/>
                    </a:moveTo>
                    <a:lnTo>
                      <a:pt x="746129" y="0"/>
                    </a:lnTo>
                    <a:cubicBezTo>
                      <a:pt x="815403" y="0"/>
                      <a:pt x="871561" y="56158"/>
                      <a:pt x="871561" y="125432"/>
                    </a:cubicBezTo>
                    <a:lnTo>
                      <a:pt x="871561" y="125432"/>
                    </a:lnTo>
                    <a:cubicBezTo>
                      <a:pt x="871561" y="194706"/>
                      <a:pt x="815403" y="250864"/>
                      <a:pt x="746129" y="250864"/>
                    </a:cubicBezTo>
                    <a:lnTo>
                      <a:pt x="125432" y="250864"/>
                    </a:lnTo>
                    <a:cubicBezTo>
                      <a:pt x="56158" y="250864"/>
                      <a:pt x="0" y="194706"/>
                      <a:pt x="0" y="125432"/>
                    </a:cubicBezTo>
                    <a:lnTo>
                      <a:pt x="0" y="125432"/>
                    </a:lnTo>
                    <a:cubicBezTo>
                      <a:pt x="0" y="56158"/>
                      <a:pt x="56158" y="0"/>
                      <a:pt x="125432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57150"/>
                <a:ext cx="871561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0" y="247861"/>
              <a:ext cx="4446468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 b="1">
                  <a:solidFill>
                    <a:srgbClr val="27374D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Git Bash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3870789" y="1363675"/>
            <a:ext cx="750123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GitKraken 활용하기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29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1323423" y="7821121"/>
            <a:ext cx="3334851" cy="952500"/>
            <a:chOff x="0" y="0"/>
            <a:chExt cx="4446468" cy="1270000"/>
          </a:xfrm>
        </p:grpSpPr>
        <p:grpSp>
          <p:nvGrpSpPr>
            <p:cNvPr id="36" name="Group 36"/>
            <p:cNvGrpSpPr/>
            <p:nvPr/>
          </p:nvGrpSpPr>
          <p:grpSpPr>
            <a:xfrm>
              <a:off x="34190" y="0"/>
              <a:ext cx="4412278" cy="1270000"/>
              <a:chOff x="0" y="0"/>
              <a:chExt cx="871561" cy="250864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71561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871561" h="250864">
                    <a:moveTo>
                      <a:pt x="125432" y="0"/>
                    </a:moveTo>
                    <a:lnTo>
                      <a:pt x="746129" y="0"/>
                    </a:lnTo>
                    <a:cubicBezTo>
                      <a:pt x="815403" y="0"/>
                      <a:pt x="871561" y="56158"/>
                      <a:pt x="871561" y="125432"/>
                    </a:cubicBezTo>
                    <a:lnTo>
                      <a:pt x="871561" y="125432"/>
                    </a:lnTo>
                    <a:cubicBezTo>
                      <a:pt x="871561" y="194706"/>
                      <a:pt x="815403" y="250864"/>
                      <a:pt x="746129" y="250864"/>
                    </a:cubicBezTo>
                    <a:lnTo>
                      <a:pt x="125432" y="250864"/>
                    </a:lnTo>
                    <a:cubicBezTo>
                      <a:pt x="56158" y="250864"/>
                      <a:pt x="0" y="194706"/>
                      <a:pt x="0" y="125432"/>
                    </a:cubicBezTo>
                    <a:lnTo>
                      <a:pt x="0" y="125432"/>
                    </a:lnTo>
                    <a:cubicBezTo>
                      <a:pt x="0" y="56158"/>
                      <a:pt x="56158" y="0"/>
                      <a:pt x="125432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57150"/>
                <a:ext cx="871561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0" y="247861"/>
              <a:ext cx="4446468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 b="1">
                  <a:solidFill>
                    <a:srgbClr val="27374D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Git GUI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Group 19"/>
          <p:cNvGrpSpPr/>
          <p:nvPr/>
        </p:nvGrpSpPr>
        <p:grpSpPr>
          <a:xfrm>
            <a:off x="5162053" y="4877066"/>
            <a:ext cx="7963894" cy="2506588"/>
            <a:chOff x="0" y="-167117"/>
            <a:chExt cx="10618526" cy="3342117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-167117"/>
              <a:ext cx="3175000" cy="3342117"/>
              <a:chOff x="0" y="-49726"/>
              <a:chExt cx="944726" cy="99445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944726" cy="944726"/>
              </a:xfrm>
              <a:custGeom>
                <a:avLst/>
                <a:gdLst/>
                <a:ahLst/>
                <a:cxnLst/>
                <a:rect l="l" t="t" r="r" b="b"/>
                <a:pathLst>
                  <a:path w="944726" h="944726">
                    <a:moveTo>
                      <a:pt x="472363" y="0"/>
                    </a:moveTo>
                    <a:cubicBezTo>
                      <a:pt x="211484" y="0"/>
                      <a:pt x="0" y="211484"/>
                      <a:pt x="0" y="472363"/>
                    </a:cubicBezTo>
                    <a:cubicBezTo>
                      <a:pt x="0" y="733242"/>
                      <a:pt x="211484" y="944726"/>
                      <a:pt x="472363" y="944726"/>
                    </a:cubicBezTo>
                    <a:cubicBezTo>
                      <a:pt x="733242" y="944726"/>
                      <a:pt x="944726" y="733242"/>
                      <a:pt x="944726" y="472363"/>
                    </a:cubicBezTo>
                    <a:cubicBezTo>
                      <a:pt x="944726" y="211484"/>
                      <a:pt x="733242" y="0"/>
                      <a:pt x="472363" y="0"/>
                    </a:cubicBezTo>
                    <a:close/>
                  </a:path>
                </a:pathLst>
              </a:custGeom>
              <a:solidFill>
                <a:srgbClr val="3C547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88568" y="-49726"/>
                <a:ext cx="767590" cy="9580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1200"/>
                  </a:lnSpc>
                </a:pPr>
                <a:r>
                  <a:rPr lang="en-US" sz="8000" b="1" dirty="0">
                    <a:solidFill>
                      <a:srgbClr val="FFFFFF"/>
                    </a:solidFill>
                    <a:latin typeface="Nanum Square Bold"/>
                    <a:ea typeface="Nanum Square Bold"/>
                    <a:cs typeface="Nanum Square Bold"/>
                    <a:sym typeface="Nanum Square Bold"/>
                  </a:rPr>
                  <a:t>왜?</a:t>
                </a:r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3627672" y="654050"/>
              <a:ext cx="6990854" cy="1543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200"/>
                </a:lnSpc>
              </a:pPr>
              <a:r>
                <a:rPr lang="en-US" sz="6000" b="1">
                  <a:solidFill>
                    <a:srgbClr val="526D8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라는 말의 중요성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80630" y="3127757"/>
            <a:ext cx="254089" cy="6130543"/>
            <a:chOff x="0" y="0"/>
            <a:chExt cx="66920" cy="161462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6920" cy="1614629"/>
            </a:xfrm>
            <a:custGeom>
              <a:avLst/>
              <a:gdLst/>
              <a:ahLst/>
              <a:cxnLst/>
              <a:rect l="l" t="t" r="r" b="b"/>
              <a:pathLst>
                <a:path w="66920" h="1614629">
                  <a:moveTo>
                    <a:pt x="0" y="0"/>
                  </a:moveTo>
                  <a:lnTo>
                    <a:pt x="66920" y="0"/>
                  </a:lnTo>
                  <a:lnTo>
                    <a:pt x="66920" y="1614629"/>
                  </a:lnTo>
                  <a:lnTo>
                    <a:pt x="0" y="1614629"/>
                  </a:lnTo>
                  <a:close/>
                </a:path>
              </a:pathLst>
            </a:custGeom>
            <a:solidFill>
              <a:srgbClr val="3C547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66920" cy="1671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5818942" y="1721233"/>
            <a:ext cx="6650116" cy="1406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시작하기 전에..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>
            <a:off x="8907127" y="4714485"/>
            <a:ext cx="6618417" cy="16199"/>
          </a:xfrm>
          <a:prstGeom prst="line">
            <a:avLst/>
          </a:prstGeom>
          <a:ln w="19050" cap="flat">
            <a:solidFill>
              <a:srgbClr val="4D6B9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822669" y="3089884"/>
            <a:ext cx="5600580" cy="5149903"/>
            <a:chOff x="0" y="0"/>
            <a:chExt cx="7467439" cy="686653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624715" cy="3182676"/>
            </a:xfrm>
            <a:custGeom>
              <a:avLst/>
              <a:gdLst/>
              <a:ahLst/>
              <a:cxnLst/>
              <a:rect l="l" t="t" r="r" b="b"/>
              <a:pathLst>
                <a:path w="3624715" h="3182676">
                  <a:moveTo>
                    <a:pt x="0" y="0"/>
                  </a:moveTo>
                  <a:lnTo>
                    <a:pt x="3624715" y="0"/>
                  </a:lnTo>
                  <a:lnTo>
                    <a:pt x="3624715" y="3182676"/>
                  </a:lnTo>
                  <a:lnTo>
                    <a:pt x="0" y="3182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7545" t="-14484" r="-17014" b="-3857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4295947" y="0"/>
              <a:ext cx="3171493" cy="3171493"/>
            </a:xfrm>
            <a:custGeom>
              <a:avLst/>
              <a:gdLst/>
              <a:ahLst/>
              <a:cxnLst/>
              <a:rect l="l" t="t" r="r" b="b"/>
              <a:pathLst>
                <a:path w="3171493" h="3171493">
                  <a:moveTo>
                    <a:pt x="0" y="0"/>
                  </a:moveTo>
                  <a:lnTo>
                    <a:pt x="3171492" y="0"/>
                  </a:lnTo>
                  <a:lnTo>
                    <a:pt x="3171492" y="3171493"/>
                  </a:lnTo>
                  <a:lnTo>
                    <a:pt x="0" y="3171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473300" y="3690676"/>
              <a:ext cx="2520840" cy="3175861"/>
            </a:xfrm>
            <a:custGeom>
              <a:avLst/>
              <a:gdLst/>
              <a:ahLst/>
              <a:cxnLst/>
              <a:rect l="l" t="t" r="r" b="b"/>
              <a:pathLst>
                <a:path w="2520840" h="3175861">
                  <a:moveTo>
                    <a:pt x="0" y="0"/>
                  </a:moveTo>
                  <a:lnTo>
                    <a:pt x="2520840" y="0"/>
                  </a:lnTo>
                  <a:lnTo>
                    <a:pt x="2520840" y="3175861"/>
                  </a:lnTo>
                  <a:lnTo>
                    <a:pt x="0" y="31758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30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907104" y="5076825"/>
            <a:ext cx="6618441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Git 명령이나 작업을 이해하기 쉽도록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시각화해주는 도구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907127" y="3762807"/>
            <a:ext cx="6618417" cy="698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Git GUI란?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907127" y="6519546"/>
            <a:ext cx="6618441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몇 번의 조작으로 복잡한 Git 명령을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수행할 수 있도록 도와주는 서비스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870789" y="1363675"/>
            <a:ext cx="750123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GitKraken 활용하기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7011097" y="3478713"/>
            <a:ext cx="3792014" cy="3329573"/>
          </a:xfrm>
          <a:custGeom>
            <a:avLst/>
            <a:gdLst/>
            <a:ahLst/>
            <a:cxnLst/>
            <a:rect l="l" t="t" r="r" b="b"/>
            <a:pathLst>
              <a:path w="3792014" h="3329573">
                <a:moveTo>
                  <a:pt x="0" y="0"/>
                </a:moveTo>
                <a:lnTo>
                  <a:pt x="3792014" y="0"/>
                </a:lnTo>
                <a:lnTo>
                  <a:pt x="3792014" y="3329574"/>
                </a:lnTo>
                <a:lnTo>
                  <a:pt x="0" y="33295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545" t="-14484" r="-17014" b="-3857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870789" y="1363675"/>
            <a:ext cx="750123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GitKraken 활용하기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7370942" y="7466966"/>
            <a:ext cx="3072324" cy="952500"/>
            <a:chOff x="0" y="0"/>
            <a:chExt cx="4096432" cy="1270000"/>
          </a:xfrm>
        </p:grpSpPr>
        <p:grpSp>
          <p:nvGrpSpPr>
            <p:cNvPr id="24" name="Group 24"/>
            <p:cNvGrpSpPr/>
            <p:nvPr/>
          </p:nvGrpSpPr>
          <p:grpSpPr>
            <a:xfrm>
              <a:off x="14" y="0"/>
              <a:ext cx="4096418" cy="1270000"/>
              <a:chOff x="0" y="0"/>
              <a:chExt cx="809169" cy="250864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09169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809169" h="250864">
                    <a:moveTo>
                      <a:pt x="125432" y="0"/>
                    </a:moveTo>
                    <a:lnTo>
                      <a:pt x="683737" y="0"/>
                    </a:lnTo>
                    <a:cubicBezTo>
                      <a:pt x="753011" y="0"/>
                      <a:pt x="809169" y="56158"/>
                      <a:pt x="809169" y="125432"/>
                    </a:cubicBezTo>
                    <a:lnTo>
                      <a:pt x="809169" y="125432"/>
                    </a:lnTo>
                    <a:cubicBezTo>
                      <a:pt x="809169" y="194706"/>
                      <a:pt x="753011" y="250864"/>
                      <a:pt x="683737" y="250864"/>
                    </a:cubicBezTo>
                    <a:lnTo>
                      <a:pt x="125432" y="250864"/>
                    </a:lnTo>
                    <a:cubicBezTo>
                      <a:pt x="56158" y="250864"/>
                      <a:pt x="0" y="194706"/>
                      <a:pt x="0" y="125432"/>
                    </a:cubicBezTo>
                    <a:lnTo>
                      <a:pt x="0" y="125432"/>
                    </a:lnTo>
                    <a:cubicBezTo>
                      <a:pt x="0" y="56158"/>
                      <a:pt x="56158" y="0"/>
                      <a:pt x="125432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57150"/>
                <a:ext cx="809169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0" y="247861"/>
              <a:ext cx="4096432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 b="1">
                  <a:solidFill>
                    <a:srgbClr val="27374D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GitKraken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3476137" y="4000049"/>
            <a:ext cx="3792014" cy="3329573"/>
          </a:xfrm>
          <a:custGeom>
            <a:avLst/>
            <a:gdLst/>
            <a:ahLst/>
            <a:cxnLst/>
            <a:rect l="l" t="t" r="r" b="b"/>
            <a:pathLst>
              <a:path w="3792014" h="3329573">
                <a:moveTo>
                  <a:pt x="0" y="0"/>
                </a:moveTo>
                <a:lnTo>
                  <a:pt x="3792013" y="0"/>
                </a:lnTo>
                <a:lnTo>
                  <a:pt x="3792013" y="3329573"/>
                </a:lnTo>
                <a:lnTo>
                  <a:pt x="0" y="33295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545" t="-14484" r="-17014" b="-3857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AutoShape 20"/>
          <p:cNvSpPr/>
          <p:nvPr/>
        </p:nvSpPr>
        <p:spPr>
          <a:xfrm>
            <a:off x="8907127" y="4714485"/>
            <a:ext cx="6618417" cy="16199"/>
          </a:xfrm>
          <a:prstGeom prst="line">
            <a:avLst/>
          </a:prstGeom>
          <a:ln w="19050" cap="flat">
            <a:solidFill>
              <a:srgbClr val="4D6B9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907127" y="3762807"/>
            <a:ext cx="6618417" cy="698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왜 GitKraken인가?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8907104" y="4987858"/>
            <a:ext cx="6618441" cy="952500"/>
            <a:chOff x="0" y="0"/>
            <a:chExt cx="8824588" cy="1270000"/>
          </a:xfrm>
        </p:grpSpPr>
        <p:grpSp>
          <p:nvGrpSpPr>
            <p:cNvPr id="24" name="Group 24"/>
            <p:cNvGrpSpPr/>
            <p:nvPr/>
          </p:nvGrpSpPr>
          <p:grpSpPr>
            <a:xfrm>
              <a:off x="31" y="0"/>
              <a:ext cx="8824557" cy="1270000"/>
              <a:chOff x="0" y="0"/>
              <a:chExt cx="1743122" cy="250864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743122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743122" h="250864">
                    <a:moveTo>
                      <a:pt x="116975" y="0"/>
                    </a:moveTo>
                    <a:lnTo>
                      <a:pt x="1626147" y="0"/>
                    </a:lnTo>
                    <a:cubicBezTo>
                      <a:pt x="1690751" y="0"/>
                      <a:pt x="1743122" y="52372"/>
                      <a:pt x="1743122" y="116975"/>
                    </a:cubicBezTo>
                    <a:lnTo>
                      <a:pt x="1743122" y="133889"/>
                    </a:lnTo>
                    <a:cubicBezTo>
                      <a:pt x="1743122" y="164913"/>
                      <a:pt x="1730798" y="194666"/>
                      <a:pt x="1708861" y="216603"/>
                    </a:cubicBezTo>
                    <a:cubicBezTo>
                      <a:pt x="1686924" y="238540"/>
                      <a:pt x="1657171" y="250864"/>
                      <a:pt x="1626147" y="250864"/>
                    </a:cubicBezTo>
                    <a:lnTo>
                      <a:pt x="116975" y="250864"/>
                    </a:lnTo>
                    <a:cubicBezTo>
                      <a:pt x="85952" y="250864"/>
                      <a:pt x="56198" y="238540"/>
                      <a:pt x="34261" y="216603"/>
                    </a:cubicBezTo>
                    <a:cubicBezTo>
                      <a:pt x="12324" y="194666"/>
                      <a:pt x="0" y="164913"/>
                      <a:pt x="0" y="133889"/>
                    </a:cubicBezTo>
                    <a:lnTo>
                      <a:pt x="0" y="116975"/>
                    </a:lnTo>
                    <a:cubicBezTo>
                      <a:pt x="0" y="85952"/>
                      <a:pt x="12324" y="56198"/>
                      <a:pt x="34261" y="34261"/>
                    </a:cubicBezTo>
                    <a:cubicBezTo>
                      <a:pt x="56198" y="12324"/>
                      <a:pt x="85952" y="0"/>
                      <a:pt x="116975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57150"/>
                <a:ext cx="1743122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0" y="247861"/>
              <a:ext cx="8824588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대학생에게 Pro 버전을 무료로 제공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8907104" y="6188008"/>
            <a:ext cx="6618441" cy="952500"/>
            <a:chOff x="0" y="0"/>
            <a:chExt cx="8824588" cy="1270000"/>
          </a:xfrm>
        </p:grpSpPr>
        <p:grpSp>
          <p:nvGrpSpPr>
            <p:cNvPr id="29" name="Group 29"/>
            <p:cNvGrpSpPr/>
            <p:nvPr/>
          </p:nvGrpSpPr>
          <p:grpSpPr>
            <a:xfrm>
              <a:off x="31" y="0"/>
              <a:ext cx="8824557" cy="1270000"/>
              <a:chOff x="0" y="0"/>
              <a:chExt cx="1743122" cy="250864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743122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743122" h="250864">
                    <a:moveTo>
                      <a:pt x="116975" y="0"/>
                    </a:moveTo>
                    <a:lnTo>
                      <a:pt x="1626147" y="0"/>
                    </a:lnTo>
                    <a:cubicBezTo>
                      <a:pt x="1690751" y="0"/>
                      <a:pt x="1743122" y="52372"/>
                      <a:pt x="1743122" y="116975"/>
                    </a:cubicBezTo>
                    <a:lnTo>
                      <a:pt x="1743122" y="133889"/>
                    </a:lnTo>
                    <a:cubicBezTo>
                      <a:pt x="1743122" y="164913"/>
                      <a:pt x="1730798" y="194666"/>
                      <a:pt x="1708861" y="216603"/>
                    </a:cubicBezTo>
                    <a:cubicBezTo>
                      <a:pt x="1686924" y="238540"/>
                      <a:pt x="1657171" y="250864"/>
                      <a:pt x="1626147" y="250864"/>
                    </a:cubicBezTo>
                    <a:lnTo>
                      <a:pt x="116975" y="250864"/>
                    </a:lnTo>
                    <a:cubicBezTo>
                      <a:pt x="85952" y="250864"/>
                      <a:pt x="56198" y="238540"/>
                      <a:pt x="34261" y="216603"/>
                    </a:cubicBezTo>
                    <a:cubicBezTo>
                      <a:pt x="12324" y="194666"/>
                      <a:pt x="0" y="164913"/>
                      <a:pt x="0" y="133889"/>
                    </a:cubicBezTo>
                    <a:lnTo>
                      <a:pt x="0" y="116975"/>
                    </a:lnTo>
                    <a:cubicBezTo>
                      <a:pt x="0" y="85952"/>
                      <a:pt x="12324" y="56198"/>
                      <a:pt x="34261" y="34261"/>
                    </a:cubicBezTo>
                    <a:cubicBezTo>
                      <a:pt x="56198" y="12324"/>
                      <a:pt x="85952" y="0"/>
                      <a:pt x="116975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-57150"/>
                <a:ext cx="1743122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0" y="247861"/>
              <a:ext cx="8824588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강력한 자동화 및 AI 기능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8907104" y="7388158"/>
            <a:ext cx="6618441" cy="952500"/>
            <a:chOff x="0" y="0"/>
            <a:chExt cx="8824588" cy="1270000"/>
          </a:xfrm>
        </p:grpSpPr>
        <p:grpSp>
          <p:nvGrpSpPr>
            <p:cNvPr id="34" name="Group 34"/>
            <p:cNvGrpSpPr/>
            <p:nvPr/>
          </p:nvGrpSpPr>
          <p:grpSpPr>
            <a:xfrm>
              <a:off x="31" y="0"/>
              <a:ext cx="8824557" cy="1270000"/>
              <a:chOff x="0" y="0"/>
              <a:chExt cx="1743122" cy="250864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743122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743122" h="250864">
                    <a:moveTo>
                      <a:pt x="116975" y="0"/>
                    </a:moveTo>
                    <a:lnTo>
                      <a:pt x="1626147" y="0"/>
                    </a:lnTo>
                    <a:cubicBezTo>
                      <a:pt x="1690751" y="0"/>
                      <a:pt x="1743122" y="52372"/>
                      <a:pt x="1743122" y="116975"/>
                    </a:cubicBezTo>
                    <a:lnTo>
                      <a:pt x="1743122" y="133889"/>
                    </a:lnTo>
                    <a:cubicBezTo>
                      <a:pt x="1743122" y="164913"/>
                      <a:pt x="1730798" y="194666"/>
                      <a:pt x="1708861" y="216603"/>
                    </a:cubicBezTo>
                    <a:cubicBezTo>
                      <a:pt x="1686924" y="238540"/>
                      <a:pt x="1657171" y="250864"/>
                      <a:pt x="1626147" y="250864"/>
                    </a:cubicBezTo>
                    <a:lnTo>
                      <a:pt x="116975" y="250864"/>
                    </a:lnTo>
                    <a:cubicBezTo>
                      <a:pt x="85952" y="250864"/>
                      <a:pt x="56198" y="238540"/>
                      <a:pt x="34261" y="216603"/>
                    </a:cubicBezTo>
                    <a:cubicBezTo>
                      <a:pt x="12324" y="194666"/>
                      <a:pt x="0" y="164913"/>
                      <a:pt x="0" y="133889"/>
                    </a:cubicBezTo>
                    <a:lnTo>
                      <a:pt x="0" y="116975"/>
                    </a:lnTo>
                    <a:cubicBezTo>
                      <a:pt x="0" y="85952"/>
                      <a:pt x="12324" y="56198"/>
                      <a:pt x="34261" y="34261"/>
                    </a:cubicBezTo>
                    <a:cubicBezTo>
                      <a:pt x="56198" y="12324"/>
                      <a:pt x="85952" y="0"/>
                      <a:pt x="116975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0" y="-57150"/>
                <a:ext cx="1743122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0" y="247861"/>
              <a:ext cx="8824588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GitHub 내의 다양한 기능 연동 가능</a:t>
              </a: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3870789" y="1363675"/>
            <a:ext cx="750123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GitKraken 활용하기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1. https://www.gitkraken.com/ 접속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70789" y="1363675"/>
            <a:ext cx="750123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GitKraken 활용하기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78545" y="8013801"/>
            <a:ext cx="7930909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2.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Download GitKraken Desktop Free</a:t>
            </a:r>
          </a:p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            버튼 클릭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70789" y="1363675"/>
            <a:ext cx="750123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GitKraken 활용하기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8395553" y="4464013"/>
            <a:ext cx="1432119" cy="449406"/>
            <a:chOff x="0" y="0"/>
            <a:chExt cx="377184" cy="11836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77184" cy="118362"/>
            </a:xfrm>
            <a:custGeom>
              <a:avLst/>
              <a:gdLst/>
              <a:ahLst/>
              <a:cxnLst/>
              <a:rect l="l" t="t" r="r" b="b"/>
              <a:pathLst>
                <a:path w="377184" h="118362">
                  <a:moveTo>
                    <a:pt x="59181" y="0"/>
                  </a:moveTo>
                  <a:lnTo>
                    <a:pt x="318002" y="0"/>
                  </a:lnTo>
                  <a:cubicBezTo>
                    <a:pt x="333698" y="0"/>
                    <a:pt x="348751" y="6235"/>
                    <a:pt x="359850" y="17334"/>
                  </a:cubicBezTo>
                  <a:cubicBezTo>
                    <a:pt x="370948" y="28432"/>
                    <a:pt x="377184" y="43485"/>
                    <a:pt x="377184" y="59181"/>
                  </a:cubicBezTo>
                  <a:lnTo>
                    <a:pt x="377184" y="59181"/>
                  </a:lnTo>
                  <a:cubicBezTo>
                    <a:pt x="377184" y="74877"/>
                    <a:pt x="370948" y="89930"/>
                    <a:pt x="359850" y="101028"/>
                  </a:cubicBezTo>
                  <a:cubicBezTo>
                    <a:pt x="348751" y="112127"/>
                    <a:pt x="333698" y="118362"/>
                    <a:pt x="318002" y="118362"/>
                  </a:cubicBezTo>
                  <a:lnTo>
                    <a:pt x="59181" y="118362"/>
                  </a:lnTo>
                  <a:cubicBezTo>
                    <a:pt x="43485" y="118362"/>
                    <a:pt x="28432" y="112127"/>
                    <a:pt x="17334" y="101028"/>
                  </a:cubicBezTo>
                  <a:cubicBezTo>
                    <a:pt x="6235" y="89930"/>
                    <a:pt x="0" y="74877"/>
                    <a:pt x="0" y="59181"/>
                  </a:cubicBezTo>
                  <a:lnTo>
                    <a:pt x="0" y="59181"/>
                  </a:lnTo>
                  <a:cubicBezTo>
                    <a:pt x="0" y="43485"/>
                    <a:pt x="6235" y="28432"/>
                    <a:pt x="17334" y="17334"/>
                  </a:cubicBezTo>
                  <a:cubicBezTo>
                    <a:pt x="28432" y="6235"/>
                    <a:pt x="43485" y="0"/>
                    <a:pt x="591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377184" cy="1755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7" name="AutoShape 27"/>
          <p:cNvSpPr/>
          <p:nvPr/>
        </p:nvSpPr>
        <p:spPr>
          <a:xfrm flipH="1" flipV="1">
            <a:off x="9941893" y="4779672"/>
            <a:ext cx="839196" cy="224862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Group 19"/>
          <p:cNvGrpSpPr/>
          <p:nvPr/>
        </p:nvGrpSpPr>
        <p:grpSpPr>
          <a:xfrm>
            <a:off x="8395553" y="4464013"/>
            <a:ext cx="1432119" cy="449406"/>
            <a:chOff x="0" y="0"/>
            <a:chExt cx="377184" cy="11836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77184" cy="118362"/>
            </a:xfrm>
            <a:custGeom>
              <a:avLst/>
              <a:gdLst/>
              <a:ahLst/>
              <a:cxnLst/>
              <a:rect l="l" t="t" r="r" b="b"/>
              <a:pathLst>
                <a:path w="377184" h="118362">
                  <a:moveTo>
                    <a:pt x="59181" y="0"/>
                  </a:moveTo>
                  <a:lnTo>
                    <a:pt x="318002" y="0"/>
                  </a:lnTo>
                  <a:cubicBezTo>
                    <a:pt x="333698" y="0"/>
                    <a:pt x="348751" y="6235"/>
                    <a:pt x="359850" y="17334"/>
                  </a:cubicBezTo>
                  <a:cubicBezTo>
                    <a:pt x="370948" y="28432"/>
                    <a:pt x="377184" y="43485"/>
                    <a:pt x="377184" y="59181"/>
                  </a:cubicBezTo>
                  <a:lnTo>
                    <a:pt x="377184" y="59181"/>
                  </a:lnTo>
                  <a:cubicBezTo>
                    <a:pt x="377184" y="74877"/>
                    <a:pt x="370948" y="89930"/>
                    <a:pt x="359850" y="101028"/>
                  </a:cubicBezTo>
                  <a:cubicBezTo>
                    <a:pt x="348751" y="112127"/>
                    <a:pt x="333698" y="118362"/>
                    <a:pt x="318002" y="118362"/>
                  </a:cubicBezTo>
                  <a:lnTo>
                    <a:pt x="59181" y="118362"/>
                  </a:lnTo>
                  <a:cubicBezTo>
                    <a:pt x="43485" y="118362"/>
                    <a:pt x="28432" y="112127"/>
                    <a:pt x="17334" y="101028"/>
                  </a:cubicBezTo>
                  <a:cubicBezTo>
                    <a:pt x="6235" y="89930"/>
                    <a:pt x="0" y="74877"/>
                    <a:pt x="0" y="59181"/>
                  </a:cubicBezTo>
                  <a:lnTo>
                    <a:pt x="0" y="59181"/>
                  </a:lnTo>
                  <a:cubicBezTo>
                    <a:pt x="0" y="43485"/>
                    <a:pt x="6235" y="28432"/>
                    <a:pt x="17334" y="17334"/>
                  </a:cubicBezTo>
                  <a:cubicBezTo>
                    <a:pt x="28432" y="6235"/>
                    <a:pt x="43485" y="0"/>
                    <a:pt x="591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377184" cy="1755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2" name="AutoShape 22"/>
          <p:cNvSpPr/>
          <p:nvPr/>
        </p:nvSpPr>
        <p:spPr>
          <a:xfrm flipH="1" flipV="1">
            <a:off x="9941893" y="4779672"/>
            <a:ext cx="839196" cy="224862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Freeform 23"/>
          <p:cNvSpPr/>
          <p:nvPr/>
        </p:nvSpPr>
        <p:spPr>
          <a:xfrm>
            <a:off x="7024475" y="3006142"/>
            <a:ext cx="3765257" cy="4758545"/>
          </a:xfrm>
          <a:custGeom>
            <a:avLst/>
            <a:gdLst/>
            <a:ahLst/>
            <a:cxnLst/>
            <a:rect l="l" t="t" r="r" b="b"/>
            <a:pathLst>
              <a:path w="3765257" h="4758545">
                <a:moveTo>
                  <a:pt x="0" y="0"/>
                </a:moveTo>
                <a:lnTo>
                  <a:pt x="3765257" y="0"/>
                </a:lnTo>
                <a:lnTo>
                  <a:pt x="3765257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TextBox 24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35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3.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GitKrakenSetup.exe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실행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870789" y="1363675"/>
            <a:ext cx="750123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GitKraken 활용하기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876183" y="3006142"/>
            <a:ext cx="6061841" cy="4758545"/>
          </a:xfrm>
          <a:custGeom>
            <a:avLst/>
            <a:gdLst/>
            <a:ahLst/>
            <a:cxnLst/>
            <a:rect l="l" t="t" r="r" b="b"/>
            <a:pathLst>
              <a:path w="6061841" h="4758545">
                <a:moveTo>
                  <a:pt x="0" y="0"/>
                </a:moveTo>
                <a:lnTo>
                  <a:pt x="6061842" y="0"/>
                </a:lnTo>
                <a:lnTo>
                  <a:pt x="6061842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6628901" y="6002499"/>
            <a:ext cx="2475160" cy="449406"/>
            <a:chOff x="0" y="0"/>
            <a:chExt cx="651894" cy="11836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51894" cy="118362"/>
            </a:xfrm>
            <a:custGeom>
              <a:avLst/>
              <a:gdLst/>
              <a:ahLst/>
              <a:cxnLst/>
              <a:rect l="l" t="t" r="r" b="b"/>
              <a:pathLst>
                <a:path w="651894" h="118362">
                  <a:moveTo>
                    <a:pt x="46918" y="0"/>
                  </a:moveTo>
                  <a:lnTo>
                    <a:pt x="604976" y="0"/>
                  </a:lnTo>
                  <a:cubicBezTo>
                    <a:pt x="630888" y="0"/>
                    <a:pt x="651894" y="21006"/>
                    <a:pt x="651894" y="46918"/>
                  </a:cubicBezTo>
                  <a:lnTo>
                    <a:pt x="651894" y="71444"/>
                  </a:lnTo>
                  <a:cubicBezTo>
                    <a:pt x="651894" y="97356"/>
                    <a:pt x="630888" y="118362"/>
                    <a:pt x="604976" y="118362"/>
                  </a:cubicBezTo>
                  <a:lnTo>
                    <a:pt x="46918" y="118362"/>
                  </a:lnTo>
                  <a:cubicBezTo>
                    <a:pt x="21006" y="118362"/>
                    <a:pt x="0" y="97356"/>
                    <a:pt x="0" y="71444"/>
                  </a:cubicBezTo>
                  <a:lnTo>
                    <a:pt x="0" y="46918"/>
                  </a:lnTo>
                  <a:cubicBezTo>
                    <a:pt x="0" y="21006"/>
                    <a:pt x="21006" y="0"/>
                    <a:pt x="4691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651894" cy="1755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36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4.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Sign in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750123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GitKraken 활용하기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904338" y="3028244"/>
            <a:ext cx="6033686" cy="4736444"/>
          </a:xfrm>
          <a:custGeom>
            <a:avLst/>
            <a:gdLst/>
            <a:ahLst/>
            <a:cxnLst/>
            <a:rect l="l" t="t" r="r" b="b"/>
            <a:pathLst>
              <a:path w="6033686" h="4736444">
                <a:moveTo>
                  <a:pt x="0" y="0"/>
                </a:moveTo>
                <a:lnTo>
                  <a:pt x="6033687" y="0"/>
                </a:lnTo>
                <a:lnTo>
                  <a:pt x="6033687" y="4736444"/>
                </a:lnTo>
                <a:lnTo>
                  <a:pt x="0" y="47364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7669524" y="5062132"/>
            <a:ext cx="1313530" cy="449406"/>
            <a:chOff x="0" y="0"/>
            <a:chExt cx="345950" cy="11836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45950" cy="118362"/>
            </a:xfrm>
            <a:custGeom>
              <a:avLst/>
              <a:gdLst/>
              <a:ahLst/>
              <a:cxnLst/>
              <a:rect l="l" t="t" r="r" b="b"/>
              <a:pathLst>
                <a:path w="345950" h="118362">
                  <a:moveTo>
                    <a:pt x="59181" y="0"/>
                  </a:moveTo>
                  <a:lnTo>
                    <a:pt x="286769" y="0"/>
                  </a:lnTo>
                  <a:cubicBezTo>
                    <a:pt x="319454" y="0"/>
                    <a:pt x="345950" y="26496"/>
                    <a:pt x="345950" y="59181"/>
                  </a:cubicBezTo>
                  <a:lnTo>
                    <a:pt x="345950" y="59181"/>
                  </a:lnTo>
                  <a:cubicBezTo>
                    <a:pt x="345950" y="74877"/>
                    <a:pt x="339715" y="89930"/>
                    <a:pt x="328617" y="101028"/>
                  </a:cubicBezTo>
                  <a:cubicBezTo>
                    <a:pt x="317518" y="112127"/>
                    <a:pt x="302465" y="118362"/>
                    <a:pt x="286769" y="118362"/>
                  </a:cubicBezTo>
                  <a:lnTo>
                    <a:pt x="59181" y="118362"/>
                  </a:lnTo>
                  <a:cubicBezTo>
                    <a:pt x="43485" y="118362"/>
                    <a:pt x="28432" y="112127"/>
                    <a:pt x="17334" y="101028"/>
                  </a:cubicBezTo>
                  <a:cubicBezTo>
                    <a:pt x="6235" y="89930"/>
                    <a:pt x="0" y="74877"/>
                    <a:pt x="0" y="59181"/>
                  </a:cubicBezTo>
                  <a:lnTo>
                    <a:pt x="0" y="59181"/>
                  </a:lnTo>
                  <a:cubicBezTo>
                    <a:pt x="0" y="43485"/>
                    <a:pt x="6235" y="28432"/>
                    <a:pt x="17334" y="17334"/>
                  </a:cubicBezTo>
                  <a:cubicBezTo>
                    <a:pt x="28432" y="6235"/>
                    <a:pt x="43485" y="0"/>
                    <a:pt x="591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345950" cy="1755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37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5.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GitHub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750123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GitKraken 활용하기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9083918" y="6162923"/>
            <a:ext cx="1067753" cy="263347"/>
            <a:chOff x="0" y="0"/>
            <a:chExt cx="281219" cy="6935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81219" cy="69359"/>
            </a:xfrm>
            <a:custGeom>
              <a:avLst/>
              <a:gdLst/>
              <a:ahLst/>
              <a:cxnLst/>
              <a:rect l="l" t="t" r="r" b="b"/>
              <a:pathLst>
                <a:path w="281219" h="69359">
                  <a:moveTo>
                    <a:pt x="34679" y="0"/>
                  </a:moveTo>
                  <a:lnTo>
                    <a:pt x="246540" y="0"/>
                  </a:lnTo>
                  <a:cubicBezTo>
                    <a:pt x="265692" y="0"/>
                    <a:pt x="281219" y="15527"/>
                    <a:pt x="281219" y="34679"/>
                  </a:cubicBezTo>
                  <a:lnTo>
                    <a:pt x="281219" y="34679"/>
                  </a:lnTo>
                  <a:cubicBezTo>
                    <a:pt x="281219" y="53832"/>
                    <a:pt x="265692" y="69359"/>
                    <a:pt x="246540" y="69359"/>
                  </a:cubicBezTo>
                  <a:lnTo>
                    <a:pt x="34679" y="69359"/>
                  </a:lnTo>
                  <a:cubicBezTo>
                    <a:pt x="15527" y="69359"/>
                    <a:pt x="0" y="53832"/>
                    <a:pt x="0" y="34679"/>
                  </a:cubicBezTo>
                  <a:lnTo>
                    <a:pt x="0" y="34679"/>
                  </a:lnTo>
                  <a:cubicBezTo>
                    <a:pt x="0" y="15527"/>
                    <a:pt x="15527" y="0"/>
                    <a:pt x="3467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81219" cy="1265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 flipH="1">
            <a:off x="10242633" y="5880762"/>
            <a:ext cx="763122" cy="32480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TextBox 24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38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6.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Authorize Axosoft 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버튼 클릭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870789" y="1363675"/>
            <a:ext cx="750123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GitKraken 활용하기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8497746" y="4298860"/>
            <a:ext cx="1292508" cy="753970"/>
            <a:chOff x="0" y="0"/>
            <a:chExt cx="340414" cy="19857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40414" cy="198576"/>
            </a:xfrm>
            <a:custGeom>
              <a:avLst/>
              <a:gdLst/>
              <a:ahLst/>
              <a:cxnLst/>
              <a:rect l="l" t="t" r="r" b="b"/>
              <a:pathLst>
                <a:path w="340414" h="198576">
                  <a:moveTo>
                    <a:pt x="89848" y="0"/>
                  </a:moveTo>
                  <a:lnTo>
                    <a:pt x="250566" y="0"/>
                  </a:lnTo>
                  <a:cubicBezTo>
                    <a:pt x="274395" y="0"/>
                    <a:pt x="297248" y="9466"/>
                    <a:pt x="314098" y="26316"/>
                  </a:cubicBezTo>
                  <a:cubicBezTo>
                    <a:pt x="330948" y="43165"/>
                    <a:pt x="340414" y="66019"/>
                    <a:pt x="340414" y="89848"/>
                  </a:cubicBezTo>
                  <a:lnTo>
                    <a:pt x="340414" y="108729"/>
                  </a:lnTo>
                  <a:cubicBezTo>
                    <a:pt x="340414" y="158350"/>
                    <a:pt x="300187" y="198576"/>
                    <a:pt x="250566" y="198576"/>
                  </a:cubicBezTo>
                  <a:lnTo>
                    <a:pt x="89848" y="198576"/>
                  </a:lnTo>
                  <a:cubicBezTo>
                    <a:pt x="66019" y="198576"/>
                    <a:pt x="43165" y="189110"/>
                    <a:pt x="26316" y="172261"/>
                  </a:cubicBezTo>
                  <a:cubicBezTo>
                    <a:pt x="9466" y="155411"/>
                    <a:pt x="0" y="132558"/>
                    <a:pt x="0" y="108729"/>
                  </a:cubicBezTo>
                  <a:lnTo>
                    <a:pt x="0" y="89848"/>
                  </a:lnTo>
                  <a:cubicBezTo>
                    <a:pt x="0" y="66019"/>
                    <a:pt x="9466" y="43165"/>
                    <a:pt x="26316" y="26316"/>
                  </a:cubicBezTo>
                  <a:cubicBezTo>
                    <a:pt x="43165" y="9466"/>
                    <a:pt x="66019" y="0"/>
                    <a:pt x="8984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340414" cy="255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 flipH="1" flipV="1">
            <a:off x="9915434" y="4641188"/>
            <a:ext cx="796013" cy="26724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TextBox 24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39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7. 계정 인증 후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Confirm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870789" y="1363675"/>
            <a:ext cx="750123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GitKraken 활용하기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790005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Group 19"/>
          <p:cNvGrpSpPr/>
          <p:nvPr/>
        </p:nvGrpSpPr>
        <p:grpSpPr>
          <a:xfrm>
            <a:off x="3880286" y="4877066"/>
            <a:ext cx="2381250" cy="2506588"/>
            <a:chOff x="0" y="-49726"/>
            <a:chExt cx="944726" cy="99445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44726" cy="944726"/>
            </a:xfrm>
            <a:custGeom>
              <a:avLst/>
              <a:gdLst/>
              <a:ahLst/>
              <a:cxnLst/>
              <a:rect l="l" t="t" r="r" b="b"/>
              <a:pathLst>
                <a:path w="944726" h="944726">
                  <a:moveTo>
                    <a:pt x="472363" y="0"/>
                  </a:moveTo>
                  <a:cubicBezTo>
                    <a:pt x="211484" y="0"/>
                    <a:pt x="0" y="211484"/>
                    <a:pt x="0" y="472363"/>
                  </a:cubicBezTo>
                  <a:cubicBezTo>
                    <a:pt x="0" y="733242"/>
                    <a:pt x="211484" y="944726"/>
                    <a:pt x="472363" y="944726"/>
                  </a:cubicBezTo>
                  <a:cubicBezTo>
                    <a:pt x="733242" y="944726"/>
                    <a:pt x="944726" y="733242"/>
                    <a:pt x="944726" y="472363"/>
                  </a:cubicBezTo>
                  <a:cubicBezTo>
                    <a:pt x="944726" y="211484"/>
                    <a:pt x="733242" y="0"/>
                    <a:pt x="472363" y="0"/>
                  </a:cubicBezTo>
                  <a:close/>
                </a:path>
              </a:pathLst>
            </a:custGeom>
            <a:solidFill>
              <a:srgbClr val="3C547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88568" y="-49726"/>
              <a:ext cx="767590" cy="958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200"/>
                </a:lnSpc>
              </a:pPr>
              <a:r>
                <a:rPr lang="en-US" sz="8000" b="1" dirty="0">
                  <a:solidFill>
                    <a:srgbClr val="FFFFFF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왜?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80630" y="3127757"/>
            <a:ext cx="254089" cy="6130543"/>
            <a:chOff x="0" y="0"/>
            <a:chExt cx="66920" cy="161462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6920" cy="1614629"/>
            </a:xfrm>
            <a:custGeom>
              <a:avLst/>
              <a:gdLst/>
              <a:ahLst/>
              <a:cxnLst/>
              <a:rect l="l" t="t" r="r" b="b"/>
              <a:pathLst>
                <a:path w="66920" h="1614629">
                  <a:moveTo>
                    <a:pt x="0" y="0"/>
                  </a:moveTo>
                  <a:lnTo>
                    <a:pt x="66920" y="0"/>
                  </a:lnTo>
                  <a:lnTo>
                    <a:pt x="66920" y="1614629"/>
                  </a:lnTo>
                  <a:lnTo>
                    <a:pt x="0" y="1614629"/>
                  </a:lnTo>
                  <a:close/>
                </a:path>
              </a:pathLst>
            </a:custGeom>
            <a:solidFill>
              <a:srgbClr val="3C547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66920" cy="1671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818942" y="1721233"/>
            <a:ext cx="6650116" cy="1406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시작하기 전에..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4</a:t>
            </a:r>
          </a:p>
        </p:txBody>
      </p:sp>
      <p:sp>
        <p:nvSpPr>
          <p:cNvPr id="27" name="AutoShape 27"/>
          <p:cNvSpPr/>
          <p:nvPr/>
        </p:nvSpPr>
        <p:spPr>
          <a:xfrm>
            <a:off x="8907127" y="4714485"/>
            <a:ext cx="6618417" cy="16199"/>
          </a:xfrm>
          <a:prstGeom prst="line">
            <a:avLst/>
          </a:prstGeom>
          <a:ln w="19050" cap="flat">
            <a:solidFill>
              <a:srgbClr val="4D6B9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8" name="Group 28"/>
          <p:cNvGrpSpPr/>
          <p:nvPr/>
        </p:nvGrpSpPr>
        <p:grpSpPr>
          <a:xfrm>
            <a:off x="8907127" y="4987858"/>
            <a:ext cx="6618417" cy="952500"/>
            <a:chOff x="0" y="0"/>
            <a:chExt cx="1743122" cy="25086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743122" cy="250864"/>
            </a:xfrm>
            <a:custGeom>
              <a:avLst/>
              <a:gdLst/>
              <a:ahLst/>
              <a:cxnLst/>
              <a:rect l="l" t="t" r="r" b="b"/>
              <a:pathLst>
                <a:path w="1743122" h="250864">
                  <a:moveTo>
                    <a:pt x="116975" y="0"/>
                  </a:moveTo>
                  <a:lnTo>
                    <a:pt x="1626147" y="0"/>
                  </a:lnTo>
                  <a:cubicBezTo>
                    <a:pt x="1690751" y="0"/>
                    <a:pt x="1743122" y="52372"/>
                    <a:pt x="1743122" y="116975"/>
                  </a:cubicBezTo>
                  <a:lnTo>
                    <a:pt x="1743122" y="133889"/>
                  </a:lnTo>
                  <a:cubicBezTo>
                    <a:pt x="1743122" y="164913"/>
                    <a:pt x="1730798" y="194666"/>
                    <a:pt x="1708861" y="216603"/>
                  </a:cubicBezTo>
                  <a:cubicBezTo>
                    <a:pt x="1686924" y="238540"/>
                    <a:pt x="1657171" y="250864"/>
                    <a:pt x="1626147" y="250864"/>
                  </a:cubicBezTo>
                  <a:lnTo>
                    <a:pt x="116975" y="250864"/>
                  </a:lnTo>
                  <a:cubicBezTo>
                    <a:pt x="85952" y="250864"/>
                    <a:pt x="56198" y="238540"/>
                    <a:pt x="34261" y="216603"/>
                  </a:cubicBezTo>
                  <a:cubicBezTo>
                    <a:pt x="12324" y="194666"/>
                    <a:pt x="0" y="164913"/>
                    <a:pt x="0" y="133889"/>
                  </a:cubicBezTo>
                  <a:lnTo>
                    <a:pt x="0" y="116975"/>
                  </a:lnTo>
                  <a:cubicBezTo>
                    <a:pt x="0" y="85952"/>
                    <a:pt x="12324" y="56198"/>
                    <a:pt x="34261" y="34261"/>
                  </a:cubicBezTo>
                  <a:cubicBezTo>
                    <a:pt x="56198" y="12324"/>
                    <a:pt x="85952" y="0"/>
                    <a:pt x="116975" y="0"/>
                  </a:cubicBezTo>
                  <a:close/>
                </a:path>
              </a:pathLst>
            </a:custGeom>
            <a:solidFill>
              <a:srgbClr val="DDE6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1743122" cy="308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8907104" y="5157085"/>
            <a:ext cx="6618441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어떤한 경우든 ‘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그냥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‘은 없다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8907150" y="6188008"/>
            <a:ext cx="6618417" cy="952500"/>
            <a:chOff x="0" y="0"/>
            <a:chExt cx="1743122" cy="250864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743122" cy="250864"/>
            </a:xfrm>
            <a:custGeom>
              <a:avLst/>
              <a:gdLst/>
              <a:ahLst/>
              <a:cxnLst/>
              <a:rect l="l" t="t" r="r" b="b"/>
              <a:pathLst>
                <a:path w="1743122" h="250864">
                  <a:moveTo>
                    <a:pt x="116975" y="0"/>
                  </a:moveTo>
                  <a:lnTo>
                    <a:pt x="1626147" y="0"/>
                  </a:lnTo>
                  <a:cubicBezTo>
                    <a:pt x="1690751" y="0"/>
                    <a:pt x="1743122" y="52372"/>
                    <a:pt x="1743122" y="116975"/>
                  </a:cubicBezTo>
                  <a:lnTo>
                    <a:pt x="1743122" y="133889"/>
                  </a:lnTo>
                  <a:cubicBezTo>
                    <a:pt x="1743122" y="164913"/>
                    <a:pt x="1730798" y="194666"/>
                    <a:pt x="1708861" y="216603"/>
                  </a:cubicBezTo>
                  <a:cubicBezTo>
                    <a:pt x="1686924" y="238540"/>
                    <a:pt x="1657171" y="250864"/>
                    <a:pt x="1626147" y="250864"/>
                  </a:cubicBezTo>
                  <a:lnTo>
                    <a:pt x="116975" y="250864"/>
                  </a:lnTo>
                  <a:cubicBezTo>
                    <a:pt x="85952" y="250864"/>
                    <a:pt x="56198" y="238540"/>
                    <a:pt x="34261" y="216603"/>
                  </a:cubicBezTo>
                  <a:cubicBezTo>
                    <a:pt x="12324" y="194666"/>
                    <a:pt x="0" y="164913"/>
                    <a:pt x="0" y="133889"/>
                  </a:cubicBezTo>
                  <a:lnTo>
                    <a:pt x="0" y="116975"/>
                  </a:lnTo>
                  <a:cubicBezTo>
                    <a:pt x="0" y="85952"/>
                    <a:pt x="12324" y="56198"/>
                    <a:pt x="34261" y="34261"/>
                  </a:cubicBezTo>
                  <a:cubicBezTo>
                    <a:pt x="56198" y="12324"/>
                    <a:pt x="85952" y="0"/>
                    <a:pt x="116975" y="0"/>
                  </a:cubicBezTo>
                  <a:close/>
                </a:path>
              </a:pathLst>
            </a:custGeom>
            <a:solidFill>
              <a:srgbClr val="DDE6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1743122" cy="308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8907127" y="6357235"/>
            <a:ext cx="6618441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끊임없이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질문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하고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탐구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하라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8907150" y="7388158"/>
            <a:ext cx="6618417" cy="952500"/>
            <a:chOff x="0" y="0"/>
            <a:chExt cx="1743122" cy="250864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743122" cy="250864"/>
            </a:xfrm>
            <a:custGeom>
              <a:avLst/>
              <a:gdLst/>
              <a:ahLst/>
              <a:cxnLst/>
              <a:rect l="l" t="t" r="r" b="b"/>
              <a:pathLst>
                <a:path w="1743122" h="250864">
                  <a:moveTo>
                    <a:pt x="116975" y="0"/>
                  </a:moveTo>
                  <a:lnTo>
                    <a:pt x="1626147" y="0"/>
                  </a:lnTo>
                  <a:cubicBezTo>
                    <a:pt x="1690751" y="0"/>
                    <a:pt x="1743122" y="52372"/>
                    <a:pt x="1743122" y="116975"/>
                  </a:cubicBezTo>
                  <a:lnTo>
                    <a:pt x="1743122" y="133889"/>
                  </a:lnTo>
                  <a:cubicBezTo>
                    <a:pt x="1743122" y="164913"/>
                    <a:pt x="1730798" y="194666"/>
                    <a:pt x="1708861" y="216603"/>
                  </a:cubicBezTo>
                  <a:cubicBezTo>
                    <a:pt x="1686924" y="238540"/>
                    <a:pt x="1657171" y="250864"/>
                    <a:pt x="1626147" y="250864"/>
                  </a:cubicBezTo>
                  <a:lnTo>
                    <a:pt x="116975" y="250864"/>
                  </a:lnTo>
                  <a:cubicBezTo>
                    <a:pt x="85952" y="250864"/>
                    <a:pt x="56198" y="238540"/>
                    <a:pt x="34261" y="216603"/>
                  </a:cubicBezTo>
                  <a:cubicBezTo>
                    <a:pt x="12324" y="194666"/>
                    <a:pt x="0" y="164913"/>
                    <a:pt x="0" y="133889"/>
                  </a:cubicBezTo>
                  <a:lnTo>
                    <a:pt x="0" y="116975"/>
                  </a:lnTo>
                  <a:cubicBezTo>
                    <a:pt x="0" y="85952"/>
                    <a:pt x="12324" y="56198"/>
                    <a:pt x="34261" y="34261"/>
                  </a:cubicBezTo>
                  <a:cubicBezTo>
                    <a:pt x="56198" y="12324"/>
                    <a:pt x="85952" y="0"/>
                    <a:pt x="116975" y="0"/>
                  </a:cubicBezTo>
                  <a:close/>
                </a:path>
              </a:pathLst>
            </a:custGeom>
            <a:solidFill>
              <a:srgbClr val="DDE6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57150"/>
              <a:ext cx="1743122" cy="308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8907127" y="7557385"/>
            <a:ext cx="6618441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다른 사람의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경험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을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묻고 공유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하라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907127" y="3762807"/>
            <a:ext cx="6618417" cy="698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중요한 점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9262168" y="3965401"/>
            <a:ext cx="620043" cy="289150"/>
            <a:chOff x="0" y="0"/>
            <a:chExt cx="163303" cy="7615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63303" cy="76155"/>
            </a:xfrm>
            <a:custGeom>
              <a:avLst/>
              <a:gdLst/>
              <a:ahLst/>
              <a:cxnLst/>
              <a:rect l="l" t="t" r="r" b="b"/>
              <a:pathLst>
                <a:path w="163303" h="76155">
                  <a:moveTo>
                    <a:pt x="38077" y="0"/>
                  </a:moveTo>
                  <a:lnTo>
                    <a:pt x="125226" y="0"/>
                  </a:lnTo>
                  <a:cubicBezTo>
                    <a:pt x="146256" y="0"/>
                    <a:pt x="163303" y="17048"/>
                    <a:pt x="163303" y="38077"/>
                  </a:cubicBezTo>
                  <a:lnTo>
                    <a:pt x="163303" y="38077"/>
                  </a:lnTo>
                  <a:cubicBezTo>
                    <a:pt x="163303" y="48176"/>
                    <a:pt x="159292" y="57861"/>
                    <a:pt x="152151" y="65002"/>
                  </a:cubicBezTo>
                  <a:cubicBezTo>
                    <a:pt x="145010" y="72143"/>
                    <a:pt x="135325" y="76155"/>
                    <a:pt x="125226" y="76155"/>
                  </a:cubicBezTo>
                  <a:lnTo>
                    <a:pt x="38077" y="76155"/>
                  </a:lnTo>
                  <a:cubicBezTo>
                    <a:pt x="27979" y="76155"/>
                    <a:pt x="18293" y="72143"/>
                    <a:pt x="11153" y="65002"/>
                  </a:cubicBezTo>
                  <a:cubicBezTo>
                    <a:pt x="4012" y="57861"/>
                    <a:pt x="0" y="48176"/>
                    <a:pt x="0" y="38077"/>
                  </a:cubicBezTo>
                  <a:lnTo>
                    <a:pt x="0" y="38077"/>
                  </a:lnTo>
                  <a:cubicBezTo>
                    <a:pt x="0" y="27979"/>
                    <a:pt x="4012" y="18293"/>
                    <a:pt x="11153" y="11153"/>
                  </a:cubicBezTo>
                  <a:cubicBezTo>
                    <a:pt x="18293" y="4012"/>
                    <a:pt x="27979" y="0"/>
                    <a:pt x="380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63303" cy="133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 flipH="1" flipV="1">
            <a:off x="9882211" y="4227302"/>
            <a:ext cx="657087" cy="459802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TextBox 24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40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8.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GitKraken 열기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870789" y="1363675"/>
            <a:ext cx="750123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GitKraken 활용하기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904338" y="3028244"/>
            <a:ext cx="6033686" cy="4736444"/>
          </a:xfrm>
          <a:custGeom>
            <a:avLst/>
            <a:gdLst/>
            <a:ahLst/>
            <a:cxnLst/>
            <a:rect l="l" t="t" r="r" b="b"/>
            <a:pathLst>
              <a:path w="6033686" h="4736444">
                <a:moveTo>
                  <a:pt x="0" y="0"/>
                </a:moveTo>
                <a:lnTo>
                  <a:pt x="6033687" y="0"/>
                </a:lnTo>
                <a:lnTo>
                  <a:pt x="6033687" y="4736444"/>
                </a:lnTo>
                <a:lnTo>
                  <a:pt x="0" y="47364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6575033" y="5179467"/>
            <a:ext cx="2396421" cy="1308030"/>
            <a:chOff x="0" y="0"/>
            <a:chExt cx="631156" cy="34450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1156" cy="344502"/>
            </a:xfrm>
            <a:custGeom>
              <a:avLst/>
              <a:gdLst/>
              <a:ahLst/>
              <a:cxnLst/>
              <a:rect l="l" t="t" r="r" b="b"/>
              <a:pathLst>
                <a:path w="631156" h="344502">
                  <a:moveTo>
                    <a:pt x="48459" y="0"/>
                  </a:moveTo>
                  <a:lnTo>
                    <a:pt x="582697" y="0"/>
                  </a:lnTo>
                  <a:cubicBezTo>
                    <a:pt x="595549" y="0"/>
                    <a:pt x="607875" y="5106"/>
                    <a:pt x="616963" y="14193"/>
                  </a:cubicBezTo>
                  <a:cubicBezTo>
                    <a:pt x="626051" y="23281"/>
                    <a:pt x="631156" y="35607"/>
                    <a:pt x="631156" y="48459"/>
                  </a:cubicBezTo>
                  <a:lnTo>
                    <a:pt x="631156" y="296042"/>
                  </a:lnTo>
                  <a:cubicBezTo>
                    <a:pt x="631156" y="322806"/>
                    <a:pt x="609460" y="344502"/>
                    <a:pt x="582697" y="344502"/>
                  </a:cubicBezTo>
                  <a:lnTo>
                    <a:pt x="48459" y="344502"/>
                  </a:lnTo>
                  <a:cubicBezTo>
                    <a:pt x="35607" y="344502"/>
                    <a:pt x="23281" y="339396"/>
                    <a:pt x="14193" y="330308"/>
                  </a:cubicBezTo>
                  <a:cubicBezTo>
                    <a:pt x="5106" y="321220"/>
                    <a:pt x="0" y="308895"/>
                    <a:pt x="0" y="296042"/>
                  </a:cubicBezTo>
                  <a:lnTo>
                    <a:pt x="0" y="48459"/>
                  </a:lnTo>
                  <a:cubicBezTo>
                    <a:pt x="0" y="35607"/>
                    <a:pt x="5106" y="23281"/>
                    <a:pt x="14193" y="14193"/>
                  </a:cubicBezTo>
                  <a:cubicBezTo>
                    <a:pt x="23281" y="5106"/>
                    <a:pt x="35607" y="0"/>
                    <a:pt x="48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631156" cy="401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41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9. 깃허브 닉네임 &amp; 이메일 입력 후</a:t>
            </a:r>
          </a:p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      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Use These for Git Commits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750123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GitKraken 활용하기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006142"/>
            <a:ext cx="7420734" cy="4758545"/>
          </a:xfrm>
          <a:custGeom>
            <a:avLst/>
            <a:gdLst/>
            <a:ahLst/>
            <a:cxnLst/>
            <a:rect l="l" t="t" r="r" b="b"/>
            <a:pathLst>
              <a:path w="7420734" h="4758545">
                <a:moveTo>
                  <a:pt x="0" y="0"/>
                </a:moveTo>
                <a:lnTo>
                  <a:pt x="7420734" y="0"/>
                </a:lnTo>
                <a:lnTo>
                  <a:pt x="7420734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7295939" y="3796736"/>
            <a:ext cx="3701018" cy="1217352"/>
            <a:chOff x="0" y="0"/>
            <a:chExt cx="974754" cy="32062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74754" cy="320620"/>
            </a:xfrm>
            <a:custGeom>
              <a:avLst/>
              <a:gdLst/>
              <a:ahLst/>
              <a:cxnLst/>
              <a:rect l="l" t="t" r="r" b="b"/>
              <a:pathLst>
                <a:path w="974754" h="320620">
                  <a:moveTo>
                    <a:pt x="31378" y="0"/>
                  </a:moveTo>
                  <a:lnTo>
                    <a:pt x="943376" y="0"/>
                  </a:lnTo>
                  <a:cubicBezTo>
                    <a:pt x="960706" y="0"/>
                    <a:pt x="974754" y="14048"/>
                    <a:pt x="974754" y="31378"/>
                  </a:cubicBezTo>
                  <a:lnTo>
                    <a:pt x="974754" y="289242"/>
                  </a:lnTo>
                  <a:cubicBezTo>
                    <a:pt x="974754" y="306571"/>
                    <a:pt x="960706" y="320620"/>
                    <a:pt x="943376" y="320620"/>
                  </a:cubicBezTo>
                  <a:lnTo>
                    <a:pt x="31378" y="320620"/>
                  </a:lnTo>
                  <a:cubicBezTo>
                    <a:pt x="14048" y="320620"/>
                    <a:pt x="0" y="306571"/>
                    <a:pt x="0" y="289242"/>
                  </a:cubicBezTo>
                  <a:lnTo>
                    <a:pt x="0" y="31378"/>
                  </a:lnTo>
                  <a:cubicBezTo>
                    <a:pt x="0" y="14048"/>
                    <a:pt x="14048" y="0"/>
                    <a:pt x="313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974754" cy="377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42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10. 라이센스 동의 후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I Agree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750123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GitKraken 활용하기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006142"/>
            <a:ext cx="7420734" cy="4749270"/>
          </a:xfrm>
          <a:custGeom>
            <a:avLst/>
            <a:gdLst/>
            <a:ahLst/>
            <a:cxnLst/>
            <a:rect l="l" t="t" r="r" b="b"/>
            <a:pathLst>
              <a:path w="7420734" h="4749270">
                <a:moveTo>
                  <a:pt x="0" y="0"/>
                </a:moveTo>
                <a:lnTo>
                  <a:pt x="7420734" y="0"/>
                </a:lnTo>
                <a:lnTo>
                  <a:pt x="7420734" y="4749270"/>
                </a:lnTo>
                <a:lnTo>
                  <a:pt x="0" y="47492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43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11.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File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&gt;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Preferences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메뉴 클릭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70789" y="1363675"/>
            <a:ext cx="750123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GitKraken 활용하기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5393746" y="5165180"/>
            <a:ext cx="2495017" cy="285442"/>
            <a:chOff x="0" y="0"/>
            <a:chExt cx="657124" cy="7517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57124" cy="75178"/>
            </a:xfrm>
            <a:custGeom>
              <a:avLst/>
              <a:gdLst/>
              <a:ahLst/>
              <a:cxnLst/>
              <a:rect l="l" t="t" r="r" b="b"/>
              <a:pathLst>
                <a:path w="657124" h="75178">
                  <a:moveTo>
                    <a:pt x="37589" y="0"/>
                  </a:moveTo>
                  <a:lnTo>
                    <a:pt x="619535" y="0"/>
                  </a:lnTo>
                  <a:cubicBezTo>
                    <a:pt x="640295" y="0"/>
                    <a:pt x="657124" y="16829"/>
                    <a:pt x="657124" y="37589"/>
                  </a:cubicBezTo>
                  <a:lnTo>
                    <a:pt x="657124" y="37589"/>
                  </a:lnTo>
                  <a:cubicBezTo>
                    <a:pt x="657124" y="47558"/>
                    <a:pt x="653163" y="57119"/>
                    <a:pt x="646114" y="64169"/>
                  </a:cubicBezTo>
                  <a:cubicBezTo>
                    <a:pt x="639065" y="71218"/>
                    <a:pt x="629504" y="75178"/>
                    <a:pt x="619535" y="75178"/>
                  </a:cubicBezTo>
                  <a:lnTo>
                    <a:pt x="37589" y="75178"/>
                  </a:lnTo>
                  <a:cubicBezTo>
                    <a:pt x="27620" y="75178"/>
                    <a:pt x="18059" y="71218"/>
                    <a:pt x="11010" y="64169"/>
                  </a:cubicBezTo>
                  <a:cubicBezTo>
                    <a:pt x="3960" y="57119"/>
                    <a:pt x="0" y="47558"/>
                    <a:pt x="0" y="37589"/>
                  </a:cubicBezTo>
                  <a:lnTo>
                    <a:pt x="0" y="37589"/>
                  </a:lnTo>
                  <a:cubicBezTo>
                    <a:pt x="0" y="27620"/>
                    <a:pt x="3960" y="18059"/>
                    <a:pt x="11010" y="11010"/>
                  </a:cubicBezTo>
                  <a:cubicBezTo>
                    <a:pt x="18059" y="3960"/>
                    <a:pt x="27620" y="0"/>
                    <a:pt x="375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657124" cy="132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006142"/>
            <a:ext cx="7420734" cy="4749270"/>
          </a:xfrm>
          <a:custGeom>
            <a:avLst/>
            <a:gdLst/>
            <a:ahLst/>
            <a:cxnLst/>
            <a:rect l="l" t="t" r="r" b="b"/>
            <a:pathLst>
              <a:path w="7420734" h="4749270">
                <a:moveTo>
                  <a:pt x="0" y="0"/>
                </a:moveTo>
                <a:lnTo>
                  <a:pt x="7420734" y="0"/>
                </a:lnTo>
                <a:lnTo>
                  <a:pt x="7420734" y="4749270"/>
                </a:lnTo>
                <a:lnTo>
                  <a:pt x="0" y="47492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5373313" y="5672989"/>
            <a:ext cx="1864608" cy="373151"/>
            <a:chOff x="0" y="0"/>
            <a:chExt cx="491090" cy="9827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91090" cy="98278"/>
            </a:xfrm>
            <a:custGeom>
              <a:avLst/>
              <a:gdLst/>
              <a:ahLst/>
              <a:cxnLst/>
              <a:rect l="l" t="t" r="r" b="b"/>
              <a:pathLst>
                <a:path w="491090" h="98278">
                  <a:moveTo>
                    <a:pt x="49139" y="0"/>
                  </a:moveTo>
                  <a:lnTo>
                    <a:pt x="441951" y="0"/>
                  </a:lnTo>
                  <a:cubicBezTo>
                    <a:pt x="469090" y="0"/>
                    <a:pt x="491090" y="22000"/>
                    <a:pt x="491090" y="49139"/>
                  </a:cubicBezTo>
                  <a:lnTo>
                    <a:pt x="491090" y="49139"/>
                  </a:lnTo>
                  <a:cubicBezTo>
                    <a:pt x="491090" y="76278"/>
                    <a:pt x="469090" y="98278"/>
                    <a:pt x="441951" y="98278"/>
                  </a:cubicBezTo>
                  <a:lnTo>
                    <a:pt x="49139" y="98278"/>
                  </a:lnTo>
                  <a:cubicBezTo>
                    <a:pt x="22000" y="98278"/>
                    <a:pt x="0" y="76278"/>
                    <a:pt x="0" y="49139"/>
                  </a:cubicBezTo>
                  <a:lnTo>
                    <a:pt x="0" y="49139"/>
                  </a:lnTo>
                  <a:cubicBezTo>
                    <a:pt x="0" y="22000"/>
                    <a:pt x="22000" y="0"/>
                    <a:pt x="491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491090" cy="1554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44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12.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Integrations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&gt;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GitHub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탭 클릭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750123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GitKraken 활용하기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7168503" y="3494842"/>
            <a:ext cx="1675556" cy="373151"/>
            <a:chOff x="0" y="0"/>
            <a:chExt cx="441299" cy="9827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41299" cy="98278"/>
            </a:xfrm>
            <a:custGeom>
              <a:avLst/>
              <a:gdLst/>
              <a:ahLst/>
              <a:cxnLst/>
              <a:rect l="l" t="t" r="r" b="b"/>
              <a:pathLst>
                <a:path w="441299" h="98278">
                  <a:moveTo>
                    <a:pt x="49139" y="0"/>
                  </a:moveTo>
                  <a:lnTo>
                    <a:pt x="392160" y="0"/>
                  </a:lnTo>
                  <a:cubicBezTo>
                    <a:pt x="419298" y="0"/>
                    <a:pt x="441299" y="22000"/>
                    <a:pt x="441299" y="49139"/>
                  </a:cubicBezTo>
                  <a:lnTo>
                    <a:pt x="441299" y="49139"/>
                  </a:lnTo>
                  <a:cubicBezTo>
                    <a:pt x="441299" y="76278"/>
                    <a:pt x="419298" y="98278"/>
                    <a:pt x="392160" y="98278"/>
                  </a:cubicBezTo>
                  <a:lnTo>
                    <a:pt x="49139" y="98278"/>
                  </a:lnTo>
                  <a:cubicBezTo>
                    <a:pt x="22000" y="98278"/>
                    <a:pt x="0" y="76278"/>
                    <a:pt x="0" y="49139"/>
                  </a:cubicBezTo>
                  <a:lnTo>
                    <a:pt x="0" y="49139"/>
                  </a:lnTo>
                  <a:cubicBezTo>
                    <a:pt x="0" y="22000"/>
                    <a:pt x="22000" y="0"/>
                    <a:pt x="491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441299" cy="1554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7237920" y="5365966"/>
            <a:ext cx="400567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>
                <a:solidFill>
                  <a:srgbClr val="FF313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①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844060" y="3187819"/>
            <a:ext cx="400567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>
                <a:solidFill>
                  <a:srgbClr val="FF313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②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006142"/>
            <a:ext cx="7420734" cy="4749270"/>
          </a:xfrm>
          <a:custGeom>
            <a:avLst/>
            <a:gdLst/>
            <a:ahLst/>
            <a:cxnLst/>
            <a:rect l="l" t="t" r="r" b="b"/>
            <a:pathLst>
              <a:path w="7420734" h="4749270">
                <a:moveTo>
                  <a:pt x="0" y="0"/>
                </a:moveTo>
                <a:lnTo>
                  <a:pt x="7420734" y="0"/>
                </a:lnTo>
                <a:lnTo>
                  <a:pt x="7420734" y="4749270"/>
                </a:lnTo>
                <a:lnTo>
                  <a:pt x="0" y="47492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45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13.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Connect to GitHub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70789" y="1363675"/>
            <a:ext cx="750123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GitKraken 활용하기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1497127" y="4003325"/>
            <a:ext cx="841123" cy="268847"/>
            <a:chOff x="0" y="0"/>
            <a:chExt cx="221530" cy="7080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21530" cy="70807"/>
            </a:xfrm>
            <a:custGeom>
              <a:avLst/>
              <a:gdLst/>
              <a:ahLst/>
              <a:cxnLst/>
              <a:rect l="l" t="t" r="r" b="b"/>
              <a:pathLst>
                <a:path w="221530" h="70807">
                  <a:moveTo>
                    <a:pt x="35404" y="0"/>
                  </a:moveTo>
                  <a:lnTo>
                    <a:pt x="186127" y="0"/>
                  </a:lnTo>
                  <a:cubicBezTo>
                    <a:pt x="195516" y="0"/>
                    <a:pt x="204521" y="3730"/>
                    <a:pt x="211161" y="10369"/>
                  </a:cubicBezTo>
                  <a:cubicBezTo>
                    <a:pt x="217800" y="17009"/>
                    <a:pt x="221530" y="26014"/>
                    <a:pt x="221530" y="35404"/>
                  </a:cubicBezTo>
                  <a:lnTo>
                    <a:pt x="221530" y="35404"/>
                  </a:lnTo>
                  <a:cubicBezTo>
                    <a:pt x="221530" y="44793"/>
                    <a:pt x="217800" y="53798"/>
                    <a:pt x="211161" y="60438"/>
                  </a:cubicBezTo>
                  <a:cubicBezTo>
                    <a:pt x="204521" y="67077"/>
                    <a:pt x="195516" y="70807"/>
                    <a:pt x="186127" y="70807"/>
                  </a:cubicBezTo>
                  <a:lnTo>
                    <a:pt x="35404" y="70807"/>
                  </a:lnTo>
                  <a:cubicBezTo>
                    <a:pt x="26014" y="70807"/>
                    <a:pt x="17009" y="67077"/>
                    <a:pt x="10369" y="60438"/>
                  </a:cubicBezTo>
                  <a:cubicBezTo>
                    <a:pt x="3730" y="53798"/>
                    <a:pt x="0" y="44793"/>
                    <a:pt x="0" y="35404"/>
                  </a:cubicBezTo>
                  <a:lnTo>
                    <a:pt x="0" y="35404"/>
                  </a:lnTo>
                  <a:cubicBezTo>
                    <a:pt x="0" y="26014"/>
                    <a:pt x="3730" y="17009"/>
                    <a:pt x="10369" y="10369"/>
                  </a:cubicBezTo>
                  <a:cubicBezTo>
                    <a:pt x="17009" y="3730"/>
                    <a:pt x="26014" y="0"/>
                    <a:pt x="3540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221530" cy="1279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7" name="AutoShape 27"/>
          <p:cNvSpPr/>
          <p:nvPr/>
        </p:nvSpPr>
        <p:spPr>
          <a:xfrm flipH="1" flipV="1">
            <a:off x="12434769" y="4209562"/>
            <a:ext cx="839196" cy="224862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154557"/>
            <a:ext cx="7420734" cy="4452440"/>
          </a:xfrm>
          <a:custGeom>
            <a:avLst/>
            <a:gdLst/>
            <a:ahLst/>
            <a:cxnLst/>
            <a:rect l="l" t="t" r="r" b="b"/>
            <a:pathLst>
              <a:path w="7420734" h="4452440">
                <a:moveTo>
                  <a:pt x="0" y="0"/>
                </a:moveTo>
                <a:lnTo>
                  <a:pt x="7420734" y="0"/>
                </a:lnTo>
                <a:lnTo>
                  <a:pt x="7420734" y="4452440"/>
                </a:lnTo>
                <a:lnTo>
                  <a:pt x="0" y="44524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9247398" y="4061613"/>
            <a:ext cx="606439" cy="268847"/>
            <a:chOff x="0" y="0"/>
            <a:chExt cx="159720" cy="7080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9720" cy="70807"/>
            </a:xfrm>
            <a:custGeom>
              <a:avLst/>
              <a:gdLst/>
              <a:ahLst/>
              <a:cxnLst/>
              <a:rect l="l" t="t" r="r" b="b"/>
              <a:pathLst>
                <a:path w="159720" h="70807">
                  <a:moveTo>
                    <a:pt x="35404" y="0"/>
                  </a:moveTo>
                  <a:lnTo>
                    <a:pt x="124317" y="0"/>
                  </a:lnTo>
                  <a:cubicBezTo>
                    <a:pt x="133706" y="0"/>
                    <a:pt x="142711" y="3730"/>
                    <a:pt x="149351" y="10369"/>
                  </a:cubicBezTo>
                  <a:cubicBezTo>
                    <a:pt x="155990" y="17009"/>
                    <a:pt x="159720" y="26014"/>
                    <a:pt x="159720" y="35404"/>
                  </a:cubicBezTo>
                  <a:lnTo>
                    <a:pt x="159720" y="35404"/>
                  </a:lnTo>
                  <a:cubicBezTo>
                    <a:pt x="159720" y="44793"/>
                    <a:pt x="155990" y="53798"/>
                    <a:pt x="149351" y="60438"/>
                  </a:cubicBezTo>
                  <a:cubicBezTo>
                    <a:pt x="142711" y="67077"/>
                    <a:pt x="133706" y="70807"/>
                    <a:pt x="124317" y="70807"/>
                  </a:cubicBezTo>
                  <a:lnTo>
                    <a:pt x="35404" y="70807"/>
                  </a:lnTo>
                  <a:cubicBezTo>
                    <a:pt x="26014" y="70807"/>
                    <a:pt x="17009" y="67077"/>
                    <a:pt x="10369" y="60438"/>
                  </a:cubicBezTo>
                  <a:cubicBezTo>
                    <a:pt x="3730" y="53798"/>
                    <a:pt x="0" y="44793"/>
                    <a:pt x="0" y="35404"/>
                  </a:cubicBezTo>
                  <a:lnTo>
                    <a:pt x="0" y="35404"/>
                  </a:lnTo>
                  <a:cubicBezTo>
                    <a:pt x="0" y="26014"/>
                    <a:pt x="3730" y="17009"/>
                    <a:pt x="10369" y="10369"/>
                  </a:cubicBezTo>
                  <a:cubicBezTo>
                    <a:pt x="17009" y="3730"/>
                    <a:pt x="26014" y="0"/>
                    <a:pt x="3540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59720" cy="1279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46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13.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GitKraken 열기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750123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GitKraken 활용하기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  <p:sp>
        <p:nvSpPr>
          <p:cNvPr id="27" name="AutoShape 27"/>
          <p:cNvSpPr/>
          <p:nvPr/>
        </p:nvSpPr>
        <p:spPr>
          <a:xfrm flipH="1" flipV="1">
            <a:off x="9925448" y="4269862"/>
            <a:ext cx="839196" cy="224862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006142"/>
            <a:ext cx="7420734" cy="4749270"/>
          </a:xfrm>
          <a:custGeom>
            <a:avLst/>
            <a:gdLst/>
            <a:ahLst/>
            <a:cxnLst/>
            <a:rect l="l" t="t" r="r" b="b"/>
            <a:pathLst>
              <a:path w="7420734" h="4749270">
                <a:moveTo>
                  <a:pt x="0" y="0"/>
                </a:moveTo>
                <a:lnTo>
                  <a:pt x="7420734" y="0"/>
                </a:lnTo>
                <a:lnTo>
                  <a:pt x="7420734" y="4749270"/>
                </a:lnTo>
                <a:lnTo>
                  <a:pt x="0" y="47492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9321961" y="3888483"/>
            <a:ext cx="3128650" cy="483503"/>
            <a:chOff x="0" y="0"/>
            <a:chExt cx="824007" cy="12734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24007" cy="127342"/>
            </a:xfrm>
            <a:custGeom>
              <a:avLst/>
              <a:gdLst/>
              <a:ahLst/>
              <a:cxnLst/>
              <a:rect l="l" t="t" r="r" b="b"/>
              <a:pathLst>
                <a:path w="824007" h="127342">
                  <a:moveTo>
                    <a:pt x="37118" y="0"/>
                  </a:moveTo>
                  <a:lnTo>
                    <a:pt x="786889" y="0"/>
                  </a:lnTo>
                  <a:cubicBezTo>
                    <a:pt x="807388" y="0"/>
                    <a:pt x="824007" y="16618"/>
                    <a:pt x="824007" y="37118"/>
                  </a:cubicBezTo>
                  <a:lnTo>
                    <a:pt x="824007" y="90224"/>
                  </a:lnTo>
                  <a:cubicBezTo>
                    <a:pt x="824007" y="100069"/>
                    <a:pt x="820096" y="109510"/>
                    <a:pt x="813135" y="116471"/>
                  </a:cubicBezTo>
                  <a:cubicBezTo>
                    <a:pt x="806174" y="123432"/>
                    <a:pt x="796733" y="127342"/>
                    <a:pt x="786889" y="127342"/>
                  </a:cubicBezTo>
                  <a:lnTo>
                    <a:pt x="37118" y="127342"/>
                  </a:lnTo>
                  <a:cubicBezTo>
                    <a:pt x="16618" y="127342"/>
                    <a:pt x="0" y="110724"/>
                    <a:pt x="0" y="90224"/>
                  </a:cubicBezTo>
                  <a:lnTo>
                    <a:pt x="0" y="37118"/>
                  </a:lnTo>
                  <a:cubicBezTo>
                    <a:pt x="0" y="16618"/>
                    <a:pt x="16618" y="0"/>
                    <a:pt x="3711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24007" cy="184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47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14. GitHub 연결 여부 확인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750123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GitKraken 활용하기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54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5299075"/>
            <a:ext cx="1828800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필수 용어 이해하기 2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006053" y="2898775"/>
            <a:ext cx="8275894" cy="262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>
                <a:solidFill>
                  <a:srgbClr val="F5F8FA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9144000" y="1028700"/>
            <a:ext cx="0" cy="1709757"/>
          </a:xfrm>
          <a:prstGeom prst="line">
            <a:avLst/>
          </a:prstGeom>
          <a:ln w="57150" cap="rnd">
            <a:solidFill>
              <a:srgbClr val="DDE6E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 flipH="1" flipV="1">
            <a:off x="9163050" y="7548543"/>
            <a:ext cx="0" cy="1709757"/>
          </a:xfrm>
          <a:prstGeom prst="line">
            <a:avLst/>
          </a:prstGeom>
          <a:ln w="57150" cap="rnd">
            <a:solidFill>
              <a:srgbClr val="DDE6E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3567689" y="3860381"/>
            <a:ext cx="3608909" cy="3608909"/>
          </a:xfrm>
          <a:custGeom>
            <a:avLst/>
            <a:gdLst/>
            <a:ahLst/>
            <a:cxnLst/>
            <a:rect l="l" t="t" r="r" b="b"/>
            <a:pathLst>
              <a:path w="3608909" h="3608909">
                <a:moveTo>
                  <a:pt x="0" y="0"/>
                </a:moveTo>
                <a:lnTo>
                  <a:pt x="3608909" y="0"/>
                </a:lnTo>
                <a:lnTo>
                  <a:pt x="3608909" y="3608909"/>
                </a:lnTo>
                <a:lnTo>
                  <a:pt x="0" y="36089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AutoShape 20"/>
          <p:cNvSpPr/>
          <p:nvPr/>
        </p:nvSpPr>
        <p:spPr>
          <a:xfrm>
            <a:off x="8907127" y="4714485"/>
            <a:ext cx="6618417" cy="16199"/>
          </a:xfrm>
          <a:prstGeom prst="line">
            <a:avLst/>
          </a:prstGeom>
          <a:ln w="19050" cap="flat">
            <a:solidFill>
              <a:srgbClr val="4D6B9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1" name="Group 21"/>
          <p:cNvGrpSpPr/>
          <p:nvPr/>
        </p:nvGrpSpPr>
        <p:grpSpPr>
          <a:xfrm>
            <a:off x="8907104" y="6586221"/>
            <a:ext cx="6618441" cy="952500"/>
            <a:chOff x="0" y="0"/>
            <a:chExt cx="8824588" cy="1270000"/>
          </a:xfrm>
        </p:grpSpPr>
        <p:grpSp>
          <p:nvGrpSpPr>
            <p:cNvPr id="22" name="Group 22"/>
            <p:cNvGrpSpPr/>
            <p:nvPr/>
          </p:nvGrpSpPr>
          <p:grpSpPr>
            <a:xfrm>
              <a:off x="31" y="0"/>
              <a:ext cx="8824557" cy="1270000"/>
              <a:chOff x="0" y="0"/>
              <a:chExt cx="1743122" cy="250864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743122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743122" h="250864">
                    <a:moveTo>
                      <a:pt x="116975" y="0"/>
                    </a:moveTo>
                    <a:lnTo>
                      <a:pt x="1626147" y="0"/>
                    </a:lnTo>
                    <a:cubicBezTo>
                      <a:pt x="1690751" y="0"/>
                      <a:pt x="1743122" y="52372"/>
                      <a:pt x="1743122" y="116975"/>
                    </a:cubicBezTo>
                    <a:lnTo>
                      <a:pt x="1743122" y="133889"/>
                    </a:lnTo>
                    <a:cubicBezTo>
                      <a:pt x="1743122" y="164913"/>
                      <a:pt x="1730798" y="194666"/>
                      <a:pt x="1708861" y="216603"/>
                    </a:cubicBezTo>
                    <a:cubicBezTo>
                      <a:pt x="1686924" y="238540"/>
                      <a:pt x="1657171" y="250864"/>
                      <a:pt x="1626147" y="250864"/>
                    </a:cubicBezTo>
                    <a:lnTo>
                      <a:pt x="116975" y="250864"/>
                    </a:lnTo>
                    <a:cubicBezTo>
                      <a:pt x="85952" y="250864"/>
                      <a:pt x="56198" y="238540"/>
                      <a:pt x="34261" y="216603"/>
                    </a:cubicBezTo>
                    <a:cubicBezTo>
                      <a:pt x="12324" y="194666"/>
                      <a:pt x="0" y="164913"/>
                      <a:pt x="0" y="133889"/>
                    </a:cubicBezTo>
                    <a:lnTo>
                      <a:pt x="0" y="116975"/>
                    </a:lnTo>
                    <a:cubicBezTo>
                      <a:pt x="0" y="85952"/>
                      <a:pt x="12324" y="56198"/>
                      <a:pt x="34261" y="34261"/>
                    </a:cubicBezTo>
                    <a:cubicBezTo>
                      <a:pt x="56198" y="12324"/>
                      <a:pt x="85952" y="0"/>
                      <a:pt x="116975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57150"/>
                <a:ext cx="1743122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0" y="247861"/>
              <a:ext cx="8824588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파일을 컴퓨터로 다운로드 받는 작업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49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907104" y="5076825"/>
            <a:ext cx="6618441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원격 저장소에 있는 리포지토리를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로컬 저장소로 복사하는 것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907127" y="3762807"/>
            <a:ext cx="6618417" cy="698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클론 (Clone)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5818942" y="1721233"/>
            <a:ext cx="6650116" cy="1406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목표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4857750" y="4387807"/>
            <a:ext cx="8572500" cy="952500"/>
            <a:chOff x="0" y="0"/>
            <a:chExt cx="2257778" cy="25086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57778" cy="250864"/>
            </a:xfrm>
            <a:custGeom>
              <a:avLst/>
              <a:gdLst/>
              <a:ahLst/>
              <a:cxnLst/>
              <a:rect l="l" t="t" r="r" b="b"/>
              <a:pathLst>
                <a:path w="2257778" h="250864">
                  <a:moveTo>
                    <a:pt x="90311" y="0"/>
                  </a:moveTo>
                  <a:lnTo>
                    <a:pt x="2167467" y="0"/>
                  </a:lnTo>
                  <a:cubicBezTo>
                    <a:pt x="2191419" y="0"/>
                    <a:pt x="2214390" y="9515"/>
                    <a:pt x="2231326" y="26452"/>
                  </a:cubicBezTo>
                  <a:cubicBezTo>
                    <a:pt x="2248263" y="43388"/>
                    <a:pt x="2257778" y="66359"/>
                    <a:pt x="2257778" y="90311"/>
                  </a:cubicBezTo>
                  <a:lnTo>
                    <a:pt x="2257778" y="160553"/>
                  </a:lnTo>
                  <a:cubicBezTo>
                    <a:pt x="2257778" y="184505"/>
                    <a:pt x="2248263" y="207476"/>
                    <a:pt x="2231326" y="224413"/>
                  </a:cubicBezTo>
                  <a:cubicBezTo>
                    <a:pt x="2214390" y="241349"/>
                    <a:pt x="2191419" y="250864"/>
                    <a:pt x="2167467" y="250864"/>
                  </a:cubicBezTo>
                  <a:lnTo>
                    <a:pt x="90311" y="250864"/>
                  </a:lnTo>
                  <a:cubicBezTo>
                    <a:pt x="66359" y="250864"/>
                    <a:pt x="43388" y="241349"/>
                    <a:pt x="26452" y="224413"/>
                  </a:cubicBezTo>
                  <a:cubicBezTo>
                    <a:pt x="9515" y="207476"/>
                    <a:pt x="0" y="184505"/>
                    <a:pt x="0" y="160553"/>
                  </a:cubicBezTo>
                  <a:lnTo>
                    <a:pt x="0" y="90311"/>
                  </a:lnTo>
                  <a:cubicBezTo>
                    <a:pt x="0" y="66359"/>
                    <a:pt x="9515" y="43388"/>
                    <a:pt x="26452" y="26452"/>
                  </a:cubicBezTo>
                  <a:cubicBezTo>
                    <a:pt x="43388" y="9515"/>
                    <a:pt x="66359" y="0"/>
                    <a:pt x="90311" y="0"/>
                  </a:cubicBezTo>
                  <a:close/>
                </a:path>
              </a:pathLst>
            </a:custGeom>
            <a:solidFill>
              <a:srgbClr val="DDE6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257778" cy="308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124417" y="4267158"/>
            <a:ext cx="6039166" cy="946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20"/>
              </a:lnSpc>
            </a:pPr>
            <a:r>
              <a:rPr lang="en-US" sz="46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GitHub가 무엇인지 알고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4857750" y="5716779"/>
            <a:ext cx="8572500" cy="952500"/>
            <a:chOff x="0" y="0"/>
            <a:chExt cx="2257778" cy="25086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257778" cy="250864"/>
            </a:xfrm>
            <a:custGeom>
              <a:avLst/>
              <a:gdLst/>
              <a:ahLst/>
              <a:cxnLst/>
              <a:rect l="l" t="t" r="r" b="b"/>
              <a:pathLst>
                <a:path w="2257778" h="250864">
                  <a:moveTo>
                    <a:pt x="90311" y="0"/>
                  </a:moveTo>
                  <a:lnTo>
                    <a:pt x="2167467" y="0"/>
                  </a:lnTo>
                  <a:cubicBezTo>
                    <a:pt x="2191419" y="0"/>
                    <a:pt x="2214390" y="9515"/>
                    <a:pt x="2231326" y="26452"/>
                  </a:cubicBezTo>
                  <a:cubicBezTo>
                    <a:pt x="2248263" y="43388"/>
                    <a:pt x="2257778" y="66359"/>
                    <a:pt x="2257778" y="90311"/>
                  </a:cubicBezTo>
                  <a:lnTo>
                    <a:pt x="2257778" y="160553"/>
                  </a:lnTo>
                  <a:cubicBezTo>
                    <a:pt x="2257778" y="184505"/>
                    <a:pt x="2248263" y="207476"/>
                    <a:pt x="2231326" y="224413"/>
                  </a:cubicBezTo>
                  <a:cubicBezTo>
                    <a:pt x="2214390" y="241349"/>
                    <a:pt x="2191419" y="250864"/>
                    <a:pt x="2167467" y="250864"/>
                  </a:cubicBezTo>
                  <a:lnTo>
                    <a:pt x="90311" y="250864"/>
                  </a:lnTo>
                  <a:cubicBezTo>
                    <a:pt x="66359" y="250864"/>
                    <a:pt x="43388" y="241349"/>
                    <a:pt x="26452" y="224413"/>
                  </a:cubicBezTo>
                  <a:cubicBezTo>
                    <a:pt x="9515" y="207476"/>
                    <a:pt x="0" y="184505"/>
                    <a:pt x="0" y="160553"/>
                  </a:cubicBezTo>
                  <a:lnTo>
                    <a:pt x="0" y="90311"/>
                  </a:lnTo>
                  <a:cubicBezTo>
                    <a:pt x="0" y="66359"/>
                    <a:pt x="9515" y="43388"/>
                    <a:pt x="26452" y="26452"/>
                  </a:cubicBezTo>
                  <a:cubicBezTo>
                    <a:pt x="43388" y="9515"/>
                    <a:pt x="66359" y="0"/>
                    <a:pt x="90311" y="0"/>
                  </a:cubicBezTo>
                  <a:close/>
                </a:path>
              </a:pathLst>
            </a:custGeom>
            <a:solidFill>
              <a:srgbClr val="DDE6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2257778" cy="308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5994298" y="5596130"/>
            <a:ext cx="6299404" cy="946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20"/>
              </a:lnSpc>
            </a:pPr>
            <a:r>
              <a:rPr lang="en-US" sz="46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기본적인 용어를 이해하며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4857750" y="7045750"/>
            <a:ext cx="8572500" cy="952500"/>
            <a:chOff x="0" y="0"/>
            <a:chExt cx="2257778" cy="25086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257778" cy="250864"/>
            </a:xfrm>
            <a:custGeom>
              <a:avLst/>
              <a:gdLst/>
              <a:ahLst/>
              <a:cxnLst/>
              <a:rect l="l" t="t" r="r" b="b"/>
              <a:pathLst>
                <a:path w="2257778" h="250864">
                  <a:moveTo>
                    <a:pt x="90311" y="0"/>
                  </a:moveTo>
                  <a:lnTo>
                    <a:pt x="2167467" y="0"/>
                  </a:lnTo>
                  <a:cubicBezTo>
                    <a:pt x="2191419" y="0"/>
                    <a:pt x="2214390" y="9515"/>
                    <a:pt x="2231326" y="26452"/>
                  </a:cubicBezTo>
                  <a:cubicBezTo>
                    <a:pt x="2248263" y="43388"/>
                    <a:pt x="2257778" y="66359"/>
                    <a:pt x="2257778" y="90311"/>
                  </a:cubicBezTo>
                  <a:lnTo>
                    <a:pt x="2257778" y="160553"/>
                  </a:lnTo>
                  <a:cubicBezTo>
                    <a:pt x="2257778" y="184505"/>
                    <a:pt x="2248263" y="207476"/>
                    <a:pt x="2231326" y="224413"/>
                  </a:cubicBezTo>
                  <a:cubicBezTo>
                    <a:pt x="2214390" y="241349"/>
                    <a:pt x="2191419" y="250864"/>
                    <a:pt x="2167467" y="250864"/>
                  </a:cubicBezTo>
                  <a:lnTo>
                    <a:pt x="90311" y="250864"/>
                  </a:lnTo>
                  <a:cubicBezTo>
                    <a:pt x="66359" y="250864"/>
                    <a:pt x="43388" y="241349"/>
                    <a:pt x="26452" y="224413"/>
                  </a:cubicBezTo>
                  <a:cubicBezTo>
                    <a:pt x="9515" y="207476"/>
                    <a:pt x="0" y="184505"/>
                    <a:pt x="0" y="160553"/>
                  </a:cubicBezTo>
                  <a:lnTo>
                    <a:pt x="0" y="90311"/>
                  </a:lnTo>
                  <a:cubicBezTo>
                    <a:pt x="0" y="66359"/>
                    <a:pt x="9515" y="43388"/>
                    <a:pt x="26452" y="26452"/>
                  </a:cubicBezTo>
                  <a:cubicBezTo>
                    <a:pt x="43388" y="9515"/>
                    <a:pt x="66359" y="0"/>
                    <a:pt x="90311" y="0"/>
                  </a:cubicBezTo>
                  <a:close/>
                </a:path>
              </a:pathLst>
            </a:custGeom>
            <a:solidFill>
              <a:srgbClr val="DDE6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2257778" cy="308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5374317" y="6925101"/>
            <a:ext cx="7539366" cy="946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20"/>
              </a:lnSpc>
            </a:pPr>
            <a:r>
              <a:rPr lang="en-US" sz="46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개인 프로젝트를 관리할 수 있다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980630" y="3127757"/>
            <a:ext cx="254089" cy="6130543"/>
            <a:chOff x="0" y="0"/>
            <a:chExt cx="66920" cy="1614629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6920" cy="1614629"/>
            </a:xfrm>
            <a:custGeom>
              <a:avLst/>
              <a:gdLst/>
              <a:ahLst/>
              <a:cxnLst/>
              <a:rect l="l" t="t" r="r" b="b"/>
              <a:pathLst>
                <a:path w="66920" h="1614629">
                  <a:moveTo>
                    <a:pt x="0" y="0"/>
                  </a:moveTo>
                  <a:lnTo>
                    <a:pt x="66920" y="0"/>
                  </a:lnTo>
                  <a:lnTo>
                    <a:pt x="66920" y="1614629"/>
                  </a:lnTo>
                  <a:lnTo>
                    <a:pt x="0" y="1614629"/>
                  </a:lnTo>
                  <a:close/>
                </a:path>
              </a:pathLst>
            </a:custGeom>
            <a:solidFill>
              <a:srgbClr val="3C547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66920" cy="1671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5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>
            <a:off x="8907127" y="4714485"/>
            <a:ext cx="6618417" cy="16199"/>
          </a:xfrm>
          <a:prstGeom prst="line">
            <a:avLst/>
          </a:prstGeom>
          <a:ln w="19050" cap="flat">
            <a:solidFill>
              <a:srgbClr val="4D6B9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50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907127" y="4921183"/>
            <a:ext cx="6618441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변경 작업들을 저장소(리포지토리)에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기록하는 동작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907127" y="3762807"/>
            <a:ext cx="6618417" cy="698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커밋 (Commit)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907127" y="6211504"/>
            <a:ext cx="6618441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변경 사항의 모음이 아닌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하나의 최종 코드 모음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  <p:sp>
        <p:nvSpPr>
          <p:cNvPr id="26" name="Freeform 26"/>
          <p:cNvSpPr/>
          <p:nvPr/>
        </p:nvSpPr>
        <p:spPr>
          <a:xfrm>
            <a:off x="3467483" y="3760175"/>
            <a:ext cx="3809321" cy="3809321"/>
          </a:xfrm>
          <a:custGeom>
            <a:avLst/>
            <a:gdLst/>
            <a:ahLst/>
            <a:cxnLst/>
            <a:rect l="l" t="t" r="r" b="b"/>
            <a:pathLst>
              <a:path w="3809321" h="3809321">
                <a:moveTo>
                  <a:pt x="0" y="0"/>
                </a:moveTo>
                <a:lnTo>
                  <a:pt x="3809321" y="0"/>
                </a:lnTo>
                <a:lnTo>
                  <a:pt x="3809321" y="3809321"/>
                </a:lnTo>
                <a:lnTo>
                  <a:pt x="0" y="38093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7" name="Group 27"/>
          <p:cNvGrpSpPr/>
          <p:nvPr/>
        </p:nvGrpSpPr>
        <p:grpSpPr>
          <a:xfrm>
            <a:off x="8907104" y="7568500"/>
            <a:ext cx="6618441" cy="952500"/>
            <a:chOff x="0" y="0"/>
            <a:chExt cx="8824588" cy="1270000"/>
          </a:xfrm>
        </p:grpSpPr>
        <p:grpSp>
          <p:nvGrpSpPr>
            <p:cNvPr id="28" name="Group 28"/>
            <p:cNvGrpSpPr/>
            <p:nvPr/>
          </p:nvGrpSpPr>
          <p:grpSpPr>
            <a:xfrm>
              <a:off x="31" y="0"/>
              <a:ext cx="8824557" cy="1270000"/>
              <a:chOff x="0" y="0"/>
              <a:chExt cx="1743122" cy="250864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743122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743122" h="250864">
                    <a:moveTo>
                      <a:pt x="116975" y="0"/>
                    </a:moveTo>
                    <a:lnTo>
                      <a:pt x="1626147" y="0"/>
                    </a:lnTo>
                    <a:cubicBezTo>
                      <a:pt x="1690751" y="0"/>
                      <a:pt x="1743122" y="52372"/>
                      <a:pt x="1743122" y="116975"/>
                    </a:cubicBezTo>
                    <a:lnTo>
                      <a:pt x="1743122" y="133889"/>
                    </a:lnTo>
                    <a:cubicBezTo>
                      <a:pt x="1743122" y="164913"/>
                      <a:pt x="1730798" y="194666"/>
                      <a:pt x="1708861" y="216603"/>
                    </a:cubicBezTo>
                    <a:cubicBezTo>
                      <a:pt x="1686924" y="238540"/>
                      <a:pt x="1657171" y="250864"/>
                      <a:pt x="1626147" y="250864"/>
                    </a:cubicBezTo>
                    <a:lnTo>
                      <a:pt x="116975" y="250864"/>
                    </a:lnTo>
                    <a:cubicBezTo>
                      <a:pt x="85952" y="250864"/>
                      <a:pt x="56198" y="238540"/>
                      <a:pt x="34261" y="216603"/>
                    </a:cubicBezTo>
                    <a:cubicBezTo>
                      <a:pt x="12324" y="194666"/>
                      <a:pt x="0" y="164913"/>
                      <a:pt x="0" y="133889"/>
                    </a:cubicBezTo>
                    <a:lnTo>
                      <a:pt x="0" y="116975"/>
                    </a:lnTo>
                    <a:cubicBezTo>
                      <a:pt x="0" y="85952"/>
                      <a:pt x="12324" y="56198"/>
                      <a:pt x="34261" y="34261"/>
                    </a:cubicBezTo>
                    <a:cubicBezTo>
                      <a:pt x="56198" y="12324"/>
                      <a:pt x="85952" y="0"/>
                      <a:pt x="116975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57150"/>
                <a:ext cx="1743122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0" y="247861"/>
              <a:ext cx="8824588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업데이트 할 파일을 담아두는 작업</a:t>
              </a: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>
            <a:off x="8907127" y="4714485"/>
            <a:ext cx="6618417" cy="16199"/>
          </a:xfrm>
          <a:prstGeom prst="line">
            <a:avLst/>
          </a:prstGeom>
          <a:ln w="19050" cap="flat">
            <a:solidFill>
              <a:srgbClr val="4D6B9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8907104" y="4987858"/>
            <a:ext cx="6618441" cy="952500"/>
            <a:chOff x="0" y="0"/>
            <a:chExt cx="8824588" cy="1270000"/>
          </a:xfrm>
        </p:grpSpPr>
        <p:grpSp>
          <p:nvGrpSpPr>
            <p:cNvPr id="21" name="Group 21"/>
            <p:cNvGrpSpPr/>
            <p:nvPr/>
          </p:nvGrpSpPr>
          <p:grpSpPr>
            <a:xfrm>
              <a:off x="31" y="0"/>
              <a:ext cx="8824557" cy="1270000"/>
              <a:chOff x="0" y="0"/>
              <a:chExt cx="1743122" cy="25086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743122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743122" h="250864">
                    <a:moveTo>
                      <a:pt x="116975" y="0"/>
                    </a:moveTo>
                    <a:lnTo>
                      <a:pt x="1626147" y="0"/>
                    </a:lnTo>
                    <a:cubicBezTo>
                      <a:pt x="1690751" y="0"/>
                      <a:pt x="1743122" y="52372"/>
                      <a:pt x="1743122" y="116975"/>
                    </a:cubicBezTo>
                    <a:lnTo>
                      <a:pt x="1743122" y="133889"/>
                    </a:lnTo>
                    <a:cubicBezTo>
                      <a:pt x="1743122" y="164913"/>
                      <a:pt x="1730798" y="194666"/>
                      <a:pt x="1708861" y="216603"/>
                    </a:cubicBezTo>
                    <a:cubicBezTo>
                      <a:pt x="1686924" y="238540"/>
                      <a:pt x="1657171" y="250864"/>
                      <a:pt x="1626147" y="250864"/>
                    </a:cubicBezTo>
                    <a:lnTo>
                      <a:pt x="116975" y="250864"/>
                    </a:lnTo>
                    <a:cubicBezTo>
                      <a:pt x="85952" y="250864"/>
                      <a:pt x="56198" y="238540"/>
                      <a:pt x="34261" y="216603"/>
                    </a:cubicBezTo>
                    <a:cubicBezTo>
                      <a:pt x="12324" y="194666"/>
                      <a:pt x="0" y="164913"/>
                      <a:pt x="0" y="133889"/>
                    </a:cubicBezTo>
                    <a:lnTo>
                      <a:pt x="0" y="116975"/>
                    </a:lnTo>
                    <a:cubicBezTo>
                      <a:pt x="0" y="85952"/>
                      <a:pt x="12324" y="56198"/>
                      <a:pt x="34261" y="34261"/>
                    </a:cubicBezTo>
                    <a:cubicBezTo>
                      <a:pt x="56198" y="12324"/>
                      <a:pt x="85952" y="0"/>
                      <a:pt x="116975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57150"/>
                <a:ext cx="1743122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0" y="247861"/>
              <a:ext cx="8824588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간단하고 명료하게 개조식으로 작성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8907104" y="6188008"/>
            <a:ext cx="6618441" cy="952500"/>
            <a:chOff x="0" y="0"/>
            <a:chExt cx="8824588" cy="1270000"/>
          </a:xfrm>
        </p:grpSpPr>
        <p:grpSp>
          <p:nvGrpSpPr>
            <p:cNvPr id="26" name="Group 26"/>
            <p:cNvGrpSpPr/>
            <p:nvPr/>
          </p:nvGrpSpPr>
          <p:grpSpPr>
            <a:xfrm>
              <a:off x="31" y="0"/>
              <a:ext cx="8824557" cy="1270000"/>
              <a:chOff x="0" y="0"/>
              <a:chExt cx="1743122" cy="250864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743122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743122" h="250864">
                    <a:moveTo>
                      <a:pt x="116975" y="0"/>
                    </a:moveTo>
                    <a:lnTo>
                      <a:pt x="1626147" y="0"/>
                    </a:lnTo>
                    <a:cubicBezTo>
                      <a:pt x="1690751" y="0"/>
                      <a:pt x="1743122" y="52372"/>
                      <a:pt x="1743122" y="116975"/>
                    </a:cubicBezTo>
                    <a:lnTo>
                      <a:pt x="1743122" y="133889"/>
                    </a:lnTo>
                    <a:cubicBezTo>
                      <a:pt x="1743122" y="164913"/>
                      <a:pt x="1730798" y="194666"/>
                      <a:pt x="1708861" y="216603"/>
                    </a:cubicBezTo>
                    <a:cubicBezTo>
                      <a:pt x="1686924" y="238540"/>
                      <a:pt x="1657171" y="250864"/>
                      <a:pt x="1626147" y="250864"/>
                    </a:cubicBezTo>
                    <a:lnTo>
                      <a:pt x="116975" y="250864"/>
                    </a:lnTo>
                    <a:cubicBezTo>
                      <a:pt x="85952" y="250864"/>
                      <a:pt x="56198" y="238540"/>
                      <a:pt x="34261" y="216603"/>
                    </a:cubicBezTo>
                    <a:cubicBezTo>
                      <a:pt x="12324" y="194666"/>
                      <a:pt x="0" y="164913"/>
                      <a:pt x="0" y="133889"/>
                    </a:cubicBezTo>
                    <a:lnTo>
                      <a:pt x="0" y="116975"/>
                    </a:lnTo>
                    <a:cubicBezTo>
                      <a:pt x="0" y="85952"/>
                      <a:pt x="12324" y="56198"/>
                      <a:pt x="34261" y="34261"/>
                    </a:cubicBezTo>
                    <a:cubicBezTo>
                      <a:pt x="56198" y="12324"/>
                      <a:pt x="85952" y="0"/>
                      <a:pt x="116975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57150"/>
                <a:ext cx="1743122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0" y="247861"/>
              <a:ext cx="8824588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마침표를 쓰지 않음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907104" y="7388158"/>
            <a:ext cx="6618441" cy="952500"/>
            <a:chOff x="0" y="0"/>
            <a:chExt cx="8824588" cy="1270000"/>
          </a:xfrm>
        </p:grpSpPr>
        <p:grpSp>
          <p:nvGrpSpPr>
            <p:cNvPr id="31" name="Group 31"/>
            <p:cNvGrpSpPr/>
            <p:nvPr/>
          </p:nvGrpSpPr>
          <p:grpSpPr>
            <a:xfrm>
              <a:off x="31" y="0"/>
              <a:ext cx="8824557" cy="1270000"/>
              <a:chOff x="0" y="0"/>
              <a:chExt cx="1743122" cy="250864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743122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743122" h="250864">
                    <a:moveTo>
                      <a:pt x="116975" y="0"/>
                    </a:moveTo>
                    <a:lnTo>
                      <a:pt x="1626147" y="0"/>
                    </a:lnTo>
                    <a:cubicBezTo>
                      <a:pt x="1690751" y="0"/>
                      <a:pt x="1743122" y="52372"/>
                      <a:pt x="1743122" y="116975"/>
                    </a:cubicBezTo>
                    <a:lnTo>
                      <a:pt x="1743122" y="133889"/>
                    </a:lnTo>
                    <a:cubicBezTo>
                      <a:pt x="1743122" y="164913"/>
                      <a:pt x="1730798" y="194666"/>
                      <a:pt x="1708861" y="216603"/>
                    </a:cubicBezTo>
                    <a:cubicBezTo>
                      <a:pt x="1686924" y="238540"/>
                      <a:pt x="1657171" y="250864"/>
                      <a:pt x="1626147" y="250864"/>
                    </a:cubicBezTo>
                    <a:lnTo>
                      <a:pt x="116975" y="250864"/>
                    </a:lnTo>
                    <a:cubicBezTo>
                      <a:pt x="85952" y="250864"/>
                      <a:pt x="56198" y="238540"/>
                      <a:pt x="34261" y="216603"/>
                    </a:cubicBezTo>
                    <a:cubicBezTo>
                      <a:pt x="12324" y="194666"/>
                      <a:pt x="0" y="164913"/>
                      <a:pt x="0" y="133889"/>
                    </a:cubicBezTo>
                    <a:lnTo>
                      <a:pt x="0" y="116975"/>
                    </a:lnTo>
                    <a:cubicBezTo>
                      <a:pt x="0" y="85952"/>
                      <a:pt x="12324" y="56198"/>
                      <a:pt x="34261" y="34261"/>
                    </a:cubicBezTo>
                    <a:cubicBezTo>
                      <a:pt x="56198" y="12324"/>
                      <a:pt x="85952" y="0"/>
                      <a:pt x="116975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57150"/>
                <a:ext cx="1743122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0" y="247861"/>
              <a:ext cx="8824588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여러 작업의 경우 각각 나누어 커밋</a:t>
              </a:r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51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907127" y="3762807"/>
            <a:ext cx="6618417" cy="698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커밋 메시지 작성 원칙</a:t>
            </a:r>
          </a:p>
        </p:txBody>
      </p:sp>
      <p:sp>
        <p:nvSpPr>
          <p:cNvPr id="37" name="Freeform 37"/>
          <p:cNvSpPr/>
          <p:nvPr/>
        </p:nvSpPr>
        <p:spPr>
          <a:xfrm>
            <a:off x="3467483" y="3760175"/>
            <a:ext cx="3809321" cy="3809321"/>
          </a:xfrm>
          <a:custGeom>
            <a:avLst/>
            <a:gdLst/>
            <a:ahLst/>
            <a:cxnLst/>
            <a:rect l="l" t="t" r="r" b="b"/>
            <a:pathLst>
              <a:path w="3809321" h="3809321">
                <a:moveTo>
                  <a:pt x="0" y="0"/>
                </a:moveTo>
                <a:lnTo>
                  <a:pt x="3809321" y="0"/>
                </a:lnTo>
                <a:lnTo>
                  <a:pt x="3809321" y="3809321"/>
                </a:lnTo>
                <a:lnTo>
                  <a:pt x="0" y="38093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8" name="Freeform 38"/>
          <p:cNvSpPr/>
          <p:nvPr/>
        </p:nvSpPr>
        <p:spPr>
          <a:xfrm>
            <a:off x="6137047" y="5812875"/>
            <a:ext cx="1702766" cy="1702766"/>
          </a:xfrm>
          <a:custGeom>
            <a:avLst/>
            <a:gdLst/>
            <a:ahLst/>
            <a:cxnLst/>
            <a:rect l="l" t="t" r="r" b="b"/>
            <a:pathLst>
              <a:path w="1702766" h="1702766">
                <a:moveTo>
                  <a:pt x="0" y="0"/>
                </a:moveTo>
                <a:lnTo>
                  <a:pt x="1702766" y="0"/>
                </a:lnTo>
                <a:lnTo>
                  <a:pt x="1702766" y="1702766"/>
                </a:lnTo>
                <a:lnTo>
                  <a:pt x="0" y="1702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9" name="TextBox 39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2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>
            <a:off x="8907127" y="4714485"/>
            <a:ext cx="6618417" cy="16199"/>
          </a:xfrm>
          <a:prstGeom prst="line">
            <a:avLst/>
          </a:prstGeom>
          <a:ln w="19050" cap="flat">
            <a:solidFill>
              <a:srgbClr val="4D6B9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8907104" y="7568500"/>
            <a:ext cx="6618441" cy="952500"/>
            <a:chOff x="0" y="0"/>
            <a:chExt cx="8824588" cy="1270000"/>
          </a:xfrm>
        </p:grpSpPr>
        <p:grpSp>
          <p:nvGrpSpPr>
            <p:cNvPr id="21" name="Group 21"/>
            <p:cNvGrpSpPr/>
            <p:nvPr/>
          </p:nvGrpSpPr>
          <p:grpSpPr>
            <a:xfrm>
              <a:off x="31" y="0"/>
              <a:ext cx="8824557" cy="1270000"/>
              <a:chOff x="0" y="0"/>
              <a:chExt cx="1743122" cy="25086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743122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743122" h="250864">
                    <a:moveTo>
                      <a:pt x="116975" y="0"/>
                    </a:moveTo>
                    <a:lnTo>
                      <a:pt x="1626147" y="0"/>
                    </a:lnTo>
                    <a:cubicBezTo>
                      <a:pt x="1690751" y="0"/>
                      <a:pt x="1743122" y="52372"/>
                      <a:pt x="1743122" y="116975"/>
                    </a:cubicBezTo>
                    <a:lnTo>
                      <a:pt x="1743122" y="133889"/>
                    </a:lnTo>
                    <a:cubicBezTo>
                      <a:pt x="1743122" y="164913"/>
                      <a:pt x="1730798" y="194666"/>
                      <a:pt x="1708861" y="216603"/>
                    </a:cubicBezTo>
                    <a:cubicBezTo>
                      <a:pt x="1686924" y="238540"/>
                      <a:pt x="1657171" y="250864"/>
                      <a:pt x="1626147" y="250864"/>
                    </a:cubicBezTo>
                    <a:lnTo>
                      <a:pt x="116975" y="250864"/>
                    </a:lnTo>
                    <a:cubicBezTo>
                      <a:pt x="85952" y="250864"/>
                      <a:pt x="56198" y="238540"/>
                      <a:pt x="34261" y="216603"/>
                    </a:cubicBezTo>
                    <a:cubicBezTo>
                      <a:pt x="12324" y="194666"/>
                      <a:pt x="0" y="164913"/>
                      <a:pt x="0" y="133889"/>
                    </a:cubicBezTo>
                    <a:lnTo>
                      <a:pt x="0" y="116975"/>
                    </a:lnTo>
                    <a:cubicBezTo>
                      <a:pt x="0" y="85952"/>
                      <a:pt x="12324" y="56198"/>
                      <a:pt x="34261" y="34261"/>
                    </a:cubicBezTo>
                    <a:cubicBezTo>
                      <a:pt x="56198" y="12324"/>
                      <a:pt x="85952" y="0"/>
                      <a:pt x="116975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57150"/>
                <a:ext cx="1743122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0" y="247861"/>
              <a:ext cx="8824588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바뀐 내용을 가져와 확인하는 작업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52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907104" y="4921183"/>
            <a:ext cx="6618441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원격 저장소의 커밋들을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로컬 저장소로 가져오는것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907127" y="3762807"/>
            <a:ext cx="6618417" cy="698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패치 (Fetch)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907127" y="6211504"/>
            <a:ext cx="6618441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로컬 저장소에 업데이트된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내용을 확인만 함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  <p:sp>
        <p:nvSpPr>
          <p:cNvPr id="31" name="Freeform 31"/>
          <p:cNvSpPr/>
          <p:nvPr/>
        </p:nvSpPr>
        <p:spPr>
          <a:xfrm rot="743354">
            <a:off x="3747478" y="3949738"/>
            <a:ext cx="3249330" cy="3430195"/>
          </a:xfrm>
          <a:custGeom>
            <a:avLst/>
            <a:gdLst/>
            <a:ahLst/>
            <a:cxnLst/>
            <a:rect l="l" t="t" r="r" b="b"/>
            <a:pathLst>
              <a:path w="3249330" h="3430195">
                <a:moveTo>
                  <a:pt x="0" y="0"/>
                </a:moveTo>
                <a:lnTo>
                  <a:pt x="3249331" y="0"/>
                </a:lnTo>
                <a:lnTo>
                  <a:pt x="3249331" y="3430195"/>
                </a:lnTo>
                <a:lnTo>
                  <a:pt x="0" y="34301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>
            <a:off x="8907127" y="4714485"/>
            <a:ext cx="6618417" cy="16199"/>
          </a:xfrm>
          <a:prstGeom prst="line">
            <a:avLst/>
          </a:prstGeom>
          <a:ln w="19050" cap="flat">
            <a:solidFill>
              <a:srgbClr val="4D6B9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8907104" y="7568500"/>
            <a:ext cx="6618441" cy="952500"/>
            <a:chOff x="0" y="0"/>
            <a:chExt cx="8824588" cy="1270000"/>
          </a:xfrm>
        </p:grpSpPr>
        <p:grpSp>
          <p:nvGrpSpPr>
            <p:cNvPr id="21" name="Group 21"/>
            <p:cNvGrpSpPr/>
            <p:nvPr/>
          </p:nvGrpSpPr>
          <p:grpSpPr>
            <a:xfrm>
              <a:off x="31" y="0"/>
              <a:ext cx="8824557" cy="1270000"/>
              <a:chOff x="0" y="0"/>
              <a:chExt cx="1743122" cy="25086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743122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743122" h="250864">
                    <a:moveTo>
                      <a:pt x="116975" y="0"/>
                    </a:moveTo>
                    <a:lnTo>
                      <a:pt x="1626147" y="0"/>
                    </a:lnTo>
                    <a:cubicBezTo>
                      <a:pt x="1690751" y="0"/>
                      <a:pt x="1743122" y="52372"/>
                      <a:pt x="1743122" y="116975"/>
                    </a:cubicBezTo>
                    <a:lnTo>
                      <a:pt x="1743122" y="133889"/>
                    </a:lnTo>
                    <a:cubicBezTo>
                      <a:pt x="1743122" y="164913"/>
                      <a:pt x="1730798" y="194666"/>
                      <a:pt x="1708861" y="216603"/>
                    </a:cubicBezTo>
                    <a:cubicBezTo>
                      <a:pt x="1686924" y="238540"/>
                      <a:pt x="1657171" y="250864"/>
                      <a:pt x="1626147" y="250864"/>
                    </a:cubicBezTo>
                    <a:lnTo>
                      <a:pt x="116975" y="250864"/>
                    </a:lnTo>
                    <a:cubicBezTo>
                      <a:pt x="85952" y="250864"/>
                      <a:pt x="56198" y="238540"/>
                      <a:pt x="34261" y="216603"/>
                    </a:cubicBezTo>
                    <a:cubicBezTo>
                      <a:pt x="12324" y="194666"/>
                      <a:pt x="0" y="164913"/>
                      <a:pt x="0" y="133889"/>
                    </a:cubicBezTo>
                    <a:lnTo>
                      <a:pt x="0" y="116975"/>
                    </a:lnTo>
                    <a:cubicBezTo>
                      <a:pt x="0" y="85952"/>
                      <a:pt x="12324" y="56198"/>
                      <a:pt x="34261" y="34261"/>
                    </a:cubicBezTo>
                    <a:cubicBezTo>
                      <a:pt x="56198" y="12324"/>
                      <a:pt x="85952" y="0"/>
                      <a:pt x="116975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57150"/>
                <a:ext cx="1743122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0" y="247861"/>
              <a:ext cx="8824588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최신 버전으로 업데이트하는 작업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4126254" y="4126243"/>
            <a:ext cx="2534152" cy="3077185"/>
          </a:xfrm>
          <a:custGeom>
            <a:avLst/>
            <a:gdLst/>
            <a:ahLst/>
            <a:cxnLst/>
            <a:rect l="l" t="t" r="r" b="b"/>
            <a:pathLst>
              <a:path w="2534152" h="3077185">
                <a:moveTo>
                  <a:pt x="0" y="0"/>
                </a:moveTo>
                <a:lnTo>
                  <a:pt x="2534152" y="0"/>
                </a:lnTo>
                <a:lnTo>
                  <a:pt x="2534152" y="3077185"/>
                </a:lnTo>
                <a:lnTo>
                  <a:pt x="0" y="30771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TextBox 26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53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907104" y="4921183"/>
            <a:ext cx="6618441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원격 저장소의 커밋들을 로컬 저장소로 가져온 후, 자동으로 병합하는 것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907127" y="3762807"/>
            <a:ext cx="6618417" cy="698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풀 (Pull)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907127" y="6211504"/>
            <a:ext cx="6618441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원격 저장소와 로컬 저장소를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동기화하고 최신 변경 사항을 즉시 반영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>
            <a:off x="8907127" y="4714485"/>
            <a:ext cx="6618417" cy="16199"/>
          </a:xfrm>
          <a:prstGeom prst="line">
            <a:avLst/>
          </a:prstGeom>
          <a:ln w="19050" cap="flat">
            <a:solidFill>
              <a:srgbClr val="4D6B9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4126254" y="4159683"/>
            <a:ext cx="2534152" cy="3077185"/>
          </a:xfrm>
          <a:custGeom>
            <a:avLst/>
            <a:gdLst/>
            <a:ahLst/>
            <a:cxnLst/>
            <a:rect l="l" t="t" r="r" b="b"/>
            <a:pathLst>
              <a:path w="2534152" h="3077185">
                <a:moveTo>
                  <a:pt x="0" y="0"/>
                </a:moveTo>
                <a:lnTo>
                  <a:pt x="2534152" y="0"/>
                </a:lnTo>
                <a:lnTo>
                  <a:pt x="2534152" y="3077184"/>
                </a:lnTo>
                <a:lnTo>
                  <a:pt x="0" y="30771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54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907104" y="5076825"/>
            <a:ext cx="6618441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로컬 저장소에서 발생한 변경 작업들을 원격 저장소로 업로드하는 것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907127" y="3762807"/>
            <a:ext cx="6618417" cy="698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푸쉬 (Push)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907127" y="6519546"/>
            <a:ext cx="6618441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commit된 내용만 push 가능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8907104" y="7568500"/>
            <a:ext cx="6618441" cy="952500"/>
            <a:chOff x="0" y="0"/>
            <a:chExt cx="8824588" cy="1270000"/>
          </a:xfrm>
        </p:grpSpPr>
        <p:grpSp>
          <p:nvGrpSpPr>
            <p:cNvPr id="28" name="Group 28"/>
            <p:cNvGrpSpPr/>
            <p:nvPr/>
          </p:nvGrpSpPr>
          <p:grpSpPr>
            <a:xfrm>
              <a:off x="31" y="0"/>
              <a:ext cx="8824557" cy="1270000"/>
              <a:chOff x="0" y="0"/>
              <a:chExt cx="1743122" cy="250864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743122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743122" h="250864">
                    <a:moveTo>
                      <a:pt x="116975" y="0"/>
                    </a:moveTo>
                    <a:lnTo>
                      <a:pt x="1626147" y="0"/>
                    </a:lnTo>
                    <a:cubicBezTo>
                      <a:pt x="1690751" y="0"/>
                      <a:pt x="1743122" y="52372"/>
                      <a:pt x="1743122" y="116975"/>
                    </a:cubicBezTo>
                    <a:lnTo>
                      <a:pt x="1743122" y="133889"/>
                    </a:lnTo>
                    <a:cubicBezTo>
                      <a:pt x="1743122" y="164913"/>
                      <a:pt x="1730798" y="194666"/>
                      <a:pt x="1708861" y="216603"/>
                    </a:cubicBezTo>
                    <a:cubicBezTo>
                      <a:pt x="1686924" y="238540"/>
                      <a:pt x="1657171" y="250864"/>
                      <a:pt x="1626147" y="250864"/>
                    </a:cubicBezTo>
                    <a:lnTo>
                      <a:pt x="116975" y="250864"/>
                    </a:lnTo>
                    <a:cubicBezTo>
                      <a:pt x="85952" y="250864"/>
                      <a:pt x="56198" y="238540"/>
                      <a:pt x="34261" y="216603"/>
                    </a:cubicBezTo>
                    <a:cubicBezTo>
                      <a:pt x="12324" y="194666"/>
                      <a:pt x="0" y="164913"/>
                      <a:pt x="0" y="133889"/>
                    </a:cubicBezTo>
                    <a:lnTo>
                      <a:pt x="0" y="116975"/>
                    </a:lnTo>
                    <a:cubicBezTo>
                      <a:pt x="0" y="85952"/>
                      <a:pt x="12324" y="56198"/>
                      <a:pt x="34261" y="34261"/>
                    </a:cubicBezTo>
                    <a:cubicBezTo>
                      <a:pt x="56198" y="12324"/>
                      <a:pt x="85952" y="0"/>
                      <a:pt x="116975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57150"/>
                <a:ext cx="1743122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0" y="247861"/>
              <a:ext cx="8824588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바뀐 파일을 업로드하는 작업</a:t>
              </a: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32559" y="824232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 flipH="1">
            <a:off x="8169934" y="4933484"/>
            <a:ext cx="8116186" cy="0"/>
          </a:xfrm>
          <a:prstGeom prst="line">
            <a:avLst/>
          </a:prstGeom>
          <a:ln w="190500" cap="flat">
            <a:solidFill>
              <a:srgbClr val="FFC00E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7671397" y="4434947"/>
            <a:ext cx="997074" cy="997074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CCD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007176" y="4770726"/>
            <a:ext cx="570029" cy="570029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EAE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552643" y="4878555"/>
            <a:ext cx="237508" cy="109859"/>
            <a:chOff x="0" y="0"/>
            <a:chExt cx="62554" cy="2893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2554" cy="28934"/>
            </a:xfrm>
            <a:custGeom>
              <a:avLst/>
              <a:gdLst/>
              <a:ahLst/>
              <a:cxnLst/>
              <a:rect l="l" t="t" r="r" b="b"/>
              <a:pathLst>
                <a:path w="62554" h="28934">
                  <a:moveTo>
                    <a:pt x="0" y="0"/>
                  </a:moveTo>
                  <a:lnTo>
                    <a:pt x="62554" y="0"/>
                  </a:lnTo>
                  <a:lnTo>
                    <a:pt x="62554" y="28934"/>
                  </a:lnTo>
                  <a:lnTo>
                    <a:pt x="0" y="289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62554" cy="765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671397" y="4434947"/>
            <a:ext cx="997074" cy="997074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19075" cap="sq">
              <a:solidFill>
                <a:srgbClr val="E53A3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6373947" y="5669422"/>
            <a:ext cx="3591975" cy="716598"/>
            <a:chOff x="0" y="0"/>
            <a:chExt cx="946035" cy="188734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946035" cy="188734"/>
            </a:xfrm>
            <a:custGeom>
              <a:avLst/>
              <a:gdLst/>
              <a:ahLst/>
              <a:cxnLst/>
              <a:rect l="l" t="t" r="r" b="b"/>
              <a:pathLst>
                <a:path w="946035" h="188734">
                  <a:moveTo>
                    <a:pt x="94367" y="0"/>
                  </a:moveTo>
                  <a:lnTo>
                    <a:pt x="851668" y="0"/>
                  </a:lnTo>
                  <a:cubicBezTo>
                    <a:pt x="876695" y="0"/>
                    <a:pt x="900698" y="9942"/>
                    <a:pt x="918395" y="27639"/>
                  </a:cubicBezTo>
                  <a:cubicBezTo>
                    <a:pt x="936092" y="45337"/>
                    <a:pt x="946035" y="69339"/>
                    <a:pt x="946035" y="94367"/>
                  </a:cubicBezTo>
                  <a:lnTo>
                    <a:pt x="946035" y="94367"/>
                  </a:lnTo>
                  <a:cubicBezTo>
                    <a:pt x="946035" y="146484"/>
                    <a:pt x="903785" y="188734"/>
                    <a:pt x="851668" y="188734"/>
                  </a:cubicBezTo>
                  <a:lnTo>
                    <a:pt x="94367" y="188734"/>
                  </a:lnTo>
                  <a:cubicBezTo>
                    <a:pt x="69339" y="188734"/>
                    <a:pt x="45337" y="178791"/>
                    <a:pt x="27639" y="161094"/>
                  </a:cubicBezTo>
                  <a:cubicBezTo>
                    <a:pt x="9942" y="143397"/>
                    <a:pt x="0" y="119394"/>
                    <a:pt x="0" y="94367"/>
                  </a:cubicBezTo>
                  <a:lnTo>
                    <a:pt x="0" y="94367"/>
                  </a:lnTo>
                  <a:cubicBezTo>
                    <a:pt x="0" y="69339"/>
                    <a:pt x="9942" y="45337"/>
                    <a:pt x="27639" y="27639"/>
                  </a:cubicBezTo>
                  <a:cubicBezTo>
                    <a:pt x="45337" y="9942"/>
                    <a:pt x="69339" y="0"/>
                    <a:pt x="94367" y="0"/>
                  </a:cubicBezTo>
                  <a:close/>
                </a:path>
              </a:pathLst>
            </a:custGeom>
            <a:solidFill>
              <a:srgbClr val="DDE6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946035" cy="2458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6373947" y="5720698"/>
            <a:ext cx="3591975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리포지토리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clone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11186792" y="6494602"/>
            <a:ext cx="997074" cy="997074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2D7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1522571" y="6830381"/>
            <a:ext cx="570029" cy="570029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3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1068038" y="6938210"/>
            <a:ext cx="237508" cy="109859"/>
            <a:chOff x="0" y="0"/>
            <a:chExt cx="62554" cy="28934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2554" cy="28934"/>
            </a:xfrm>
            <a:custGeom>
              <a:avLst/>
              <a:gdLst/>
              <a:ahLst/>
              <a:cxnLst/>
              <a:rect l="l" t="t" r="r" b="b"/>
              <a:pathLst>
                <a:path w="62554" h="28934">
                  <a:moveTo>
                    <a:pt x="0" y="0"/>
                  </a:moveTo>
                  <a:lnTo>
                    <a:pt x="62554" y="0"/>
                  </a:lnTo>
                  <a:lnTo>
                    <a:pt x="62554" y="28934"/>
                  </a:lnTo>
                  <a:lnTo>
                    <a:pt x="0" y="289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47625"/>
              <a:ext cx="62554" cy="765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1186792" y="6494602"/>
            <a:ext cx="997074" cy="997074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19075" cap="sq">
              <a:solidFill>
                <a:srgbClr val="38B6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48" name="AutoShape 48"/>
          <p:cNvSpPr/>
          <p:nvPr/>
        </p:nvSpPr>
        <p:spPr>
          <a:xfrm flipH="1">
            <a:off x="12427254" y="5669422"/>
            <a:ext cx="1496969" cy="1323717"/>
          </a:xfrm>
          <a:prstGeom prst="line">
            <a:avLst/>
          </a:prstGeom>
          <a:ln w="190500" cap="flat">
            <a:solidFill>
              <a:srgbClr val="FFC00E"/>
            </a:solidFill>
            <a:prstDash val="solid"/>
            <a:headEnd type="arrow" w="med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9" name="Group 49"/>
          <p:cNvGrpSpPr/>
          <p:nvPr/>
        </p:nvGrpSpPr>
        <p:grpSpPr>
          <a:xfrm>
            <a:off x="12128236" y="3439920"/>
            <a:ext cx="3591975" cy="716598"/>
            <a:chOff x="0" y="0"/>
            <a:chExt cx="946035" cy="188734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946035" cy="188734"/>
            </a:xfrm>
            <a:custGeom>
              <a:avLst/>
              <a:gdLst/>
              <a:ahLst/>
              <a:cxnLst/>
              <a:rect l="l" t="t" r="r" b="b"/>
              <a:pathLst>
                <a:path w="946035" h="188734">
                  <a:moveTo>
                    <a:pt x="94367" y="0"/>
                  </a:moveTo>
                  <a:lnTo>
                    <a:pt x="851668" y="0"/>
                  </a:lnTo>
                  <a:cubicBezTo>
                    <a:pt x="876695" y="0"/>
                    <a:pt x="900698" y="9942"/>
                    <a:pt x="918395" y="27639"/>
                  </a:cubicBezTo>
                  <a:cubicBezTo>
                    <a:pt x="936092" y="45337"/>
                    <a:pt x="946035" y="69339"/>
                    <a:pt x="946035" y="94367"/>
                  </a:cubicBezTo>
                  <a:lnTo>
                    <a:pt x="946035" y="94367"/>
                  </a:lnTo>
                  <a:cubicBezTo>
                    <a:pt x="946035" y="146484"/>
                    <a:pt x="903785" y="188734"/>
                    <a:pt x="851668" y="188734"/>
                  </a:cubicBezTo>
                  <a:lnTo>
                    <a:pt x="94367" y="188734"/>
                  </a:lnTo>
                  <a:cubicBezTo>
                    <a:pt x="69339" y="188734"/>
                    <a:pt x="45337" y="178791"/>
                    <a:pt x="27639" y="161094"/>
                  </a:cubicBezTo>
                  <a:cubicBezTo>
                    <a:pt x="9942" y="143397"/>
                    <a:pt x="0" y="119394"/>
                    <a:pt x="0" y="94367"/>
                  </a:cubicBezTo>
                  <a:lnTo>
                    <a:pt x="0" y="94367"/>
                  </a:lnTo>
                  <a:cubicBezTo>
                    <a:pt x="0" y="69339"/>
                    <a:pt x="9942" y="45337"/>
                    <a:pt x="27639" y="27639"/>
                  </a:cubicBezTo>
                  <a:cubicBezTo>
                    <a:pt x="45337" y="9942"/>
                    <a:pt x="69339" y="0"/>
                    <a:pt x="94367" y="0"/>
                  </a:cubicBezTo>
                  <a:close/>
                </a:path>
              </a:pathLst>
            </a:custGeom>
            <a:solidFill>
              <a:srgbClr val="DDE6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57150"/>
              <a:ext cx="946035" cy="2458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12128236" y="3491196"/>
            <a:ext cx="3591975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커밋 내용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push</a:t>
            </a:r>
          </a:p>
        </p:txBody>
      </p:sp>
      <p:grpSp>
        <p:nvGrpSpPr>
          <p:cNvPr id="53" name="Group 53"/>
          <p:cNvGrpSpPr/>
          <p:nvPr/>
        </p:nvGrpSpPr>
        <p:grpSpPr>
          <a:xfrm>
            <a:off x="10140341" y="7726799"/>
            <a:ext cx="3180770" cy="716598"/>
            <a:chOff x="0" y="0"/>
            <a:chExt cx="837734" cy="188734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37734" cy="188734"/>
            </a:xfrm>
            <a:custGeom>
              <a:avLst/>
              <a:gdLst/>
              <a:ahLst/>
              <a:cxnLst/>
              <a:rect l="l" t="t" r="r" b="b"/>
              <a:pathLst>
                <a:path w="837734" h="188734">
                  <a:moveTo>
                    <a:pt x="94367" y="0"/>
                  </a:moveTo>
                  <a:lnTo>
                    <a:pt x="743367" y="0"/>
                  </a:lnTo>
                  <a:cubicBezTo>
                    <a:pt x="795484" y="0"/>
                    <a:pt x="837734" y="42249"/>
                    <a:pt x="837734" y="94367"/>
                  </a:cubicBezTo>
                  <a:lnTo>
                    <a:pt x="837734" y="94367"/>
                  </a:lnTo>
                  <a:cubicBezTo>
                    <a:pt x="837734" y="119394"/>
                    <a:pt x="827792" y="143397"/>
                    <a:pt x="810094" y="161094"/>
                  </a:cubicBezTo>
                  <a:cubicBezTo>
                    <a:pt x="792397" y="178791"/>
                    <a:pt x="768395" y="188734"/>
                    <a:pt x="743367" y="188734"/>
                  </a:cubicBezTo>
                  <a:lnTo>
                    <a:pt x="94367" y="188734"/>
                  </a:lnTo>
                  <a:cubicBezTo>
                    <a:pt x="69339" y="188734"/>
                    <a:pt x="45337" y="178791"/>
                    <a:pt x="27639" y="161094"/>
                  </a:cubicBezTo>
                  <a:cubicBezTo>
                    <a:pt x="9942" y="143397"/>
                    <a:pt x="0" y="119394"/>
                    <a:pt x="0" y="94367"/>
                  </a:cubicBezTo>
                  <a:lnTo>
                    <a:pt x="0" y="94367"/>
                  </a:lnTo>
                  <a:cubicBezTo>
                    <a:pt x="0" y="69339"/>
                    <a:pt x="9942" y="45337"/>
                    <a:pt x="27639" y="27639"/>
                  </a:cubicBezTo>
                  <a:cubicBezTo>
                    <a:pt x="45337" y="9942"/>
                    <a:pt x="69339" y="0"/>
                    <a:pt x="94367" y="0"/>
                  </a:cubicBezTo>
                  <a:close/>
                </a:path>
              </a:pathLst>
            </a:custGeom>
            <a:solidFill>
              <a:srgbClr val="DDE6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-57150"/>
              <a:ext cx="837734" cy="2458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6" name="TextBox 56"/>
          <p:cNvSpPr txBox="1"/>
          <p:nvPr/>
        </p:nvSpPr>
        <p:spPr>
          <a:xfrm>
            <a:off x="10140341" y="7778075"/>
            <a:ext cx="3180770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작업 A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commit</a:t>
            </a:r>
          </a:p>
        </p:txBody>
      </p:sp>
      <p:grpSp>
        <p:nvGrpSpPr>
          <p:cNvPr id="57" name="Group 57"/>
          <p:cNvGrpSpPr/>
          <p:nvPr/>
        </p:nvGrpSpPr>
        <p:grpSpPr>
          <a:xfrm>
            <a:off x="13414628" y="4434947"/>
            <a:ext cx="997074" cy="997074"/>
            <a:chOff x="0" y="0"/>
            <a:chExt cx="812800" cy="812800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BEBC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3750407" y="4770726"/>
            <a:ext cx="570029" cy="570029"/>
            <a:chOff x="0" y="0"/>
            <a:chExt cx="812800" cy="8128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7E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3295874" y="4878555"/>
            <a:ext cx="237508" cy="109859"/>
            <a:chOff x="0" y="0"/>
            <a:chExt cx="62554" cy="28934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62554" cy="28934"/>
            </a:xfrm>
            <a:custGeom>
              <a:avLst/>
              <a:gdLst/>
              <a:ahLst/>
              <a:cxnLst/>
              <a:rect l="l" t="t" r="r" b="b"/>
              <a:pathLst>
                <a:path w="62554" h="28934">
                  <a:moveTo>
                    <a:pt x="0" y="0"/>
                  </a:moveTo>
                  <a:lnTo>
                    <a:pt x="62554" y="0"/>
                  </a:lnTo>
                  <a:lnTo>
                    <a:pt x="62554" y="28934"/>
                  </a:lnTo>
                  <a:lnTo>
                    <a:pt x="0" y="289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0" y="-47625"/>
              <a:ext cx="62554" cy="765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13414628" y="4434947"/>
            <a:ext cx="997074" cy="997074"/>
            <a:chOff x="0" y="0"/>
            <a:chExt cx="812800" cy="812800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19075" cap="sq">
              <a:solidFill>
                <a:srgbClr val="7CB342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69" name="TextBox 69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55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2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  <p:grpSp>
        <p:nvGrpSpPr>
          <p:cNvPr id="72" name="Group 72"/>
          <p:cNvGrpSpPr/>
          <p:nvPr/>
        </p:nvGrpSpPr>
        <p:grpSpPr>
          <a:xfrm>
            <a:off x="2639241" y="3439920"/>
            <a:ext cx="2463098" cy="3450519"/>
            <a:chOff x="0" y="0"/>
            <a:chExt cx="3284130" cy="4600693"/>
          </a:xfrm>
        </p:grpSpPr>
        <p:sp>
          <p:nvSpPr>
            <p:cNvPr id="73" name="Freeform 73"/>
            <p:cNvSpPr/>
            <p:nvPr/>
          </p:nvSpPr>
          <p:spPr>
            <a:xfrm>
              <a:off x="213378" y="0"/>
              <a:ext cx="2857374" cy="2857374"/>
            </a:xfrm>
            <a:custGeom>
              <a:avLst/>
              <a:gdLst/>
              <a:ahLst/>
              <a:cxnLst/>
              <a:rect l="l" t="t" r="r" b="b"/>
              <a:pathLst>
                <a:path w="2857374" h="2857374">
                  <a:moveTo>
                    <a:pt x="0" y="0"/>
                  </a:moveTo>
                  <a:lnTo>
                    <a:pt x="2857374" y="0"/>
                  </a:lnTo>
                  <a:lnTo>
                    <a:pt x="2857374" y="2857374"/>
                  </a:lnTo>
                  <a:lnTo>
                    <a:pt x="0" y="2857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74" name="Group 74"/>
            <p:cNvGrpSpPr/>
            <p:nvPr/>
          </p:nvGrpSpPr>
          <p:grpSpPr>
            <a:xfrm>
              <a:off x="12" y="3330693"/>
              <a:ext cx="3284119" cy="1270000"/>
              <a:chOff x="0" y="0"/>
              <a:chExt cx="648715" cy="250864"/>
            </a:xfrm>
          </p:grpSpPr>
          <p:sp>
            <p:nvSpPr>
              <p:cNvPr id="75" name="Freeform 75"/>
              <p:cNvSpPr/>
              <p:nvPr/>
            </p:nvSpPr>
            <p:spPr>
              <a:xfrm>
                <a:off x="0" y="0"/>
                <a:ext cx="648715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648715" h="250864">
                    <a:moveTo>
                      <a:pt x="125432" y="0"/>
                    </a:moveTo>
                    <a:lnTo>
                      <a:pt x="523283" y="0"/>
                    </a:lnTo>
                    <a:cubicBezTo>
                      <a:pt x="592557" y="0"/>
                      <a:pt x="648715" y="56158"/>
                      <a:pt x="648715" y="125432"/>
                    </a:cubicBezTo>
                    <a:lnTo>
                      <a:pt x="648715" y="125432"/>
                    </a:lnTo>
                    <a:cubicBezTo>
                      <a:pt x="648715" y="194706"/>
                      <a:pt x="592557" y="250864"/>
                      <a:pt x="523283" y="250864"/>
                    </a:cubicBezTo>
                    <a:lnTo>
                      <a:pt x="125432" y="250864"/>
                    </a:lnTo>
                    <a:cubicBezTo>
                      <a:pt x="56158" y="250864"/>
                      <a:pt x="0" y="194706"/>
                      <a:pt x="0" y="125432"/>
                    </a:cubicBezTo>
                    <a:lnTo>
                      <a:pt x="0" y="125432"/>
                    </a:lnTo>
                    <a:cubicBezTo>
                      <a:pt x="0" y="56158"/>
                      <a:pt x="56158" y="0"/>
                      <a:pt x="125432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6" name="TextBox 76"/>
              <p:cNvSpPr txBox="1"/>
              <p:nvPr/>
            </p:nvSpPr>
            <p:spPr>
              <a:xfrm>
                <a:off x="0" y="-57150"/>
                <a:ext cx="648715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77" name="TextBox 77"/>
            <p:cNvSpPr txBox="1"/>
            <p:nvPr/>
          </p:nvSpPr>
          <p:spPr>
            <a:xfrm>
              <a:off x="0" y="3578554"/>
              <a:ext cx="3284130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 b="1">
                  <a:solidFill>
                    <a:srgbClr val="27374D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개발자 A</a:t>
              </a: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32559" y="824232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 flipH="1" flipV="1">
            <a:off x="1822669" y="4933484"/>
            <a:ext cx="10162835" cy="0"/>
          </a:xfrm>
          <a:prstGeom prst="line">
            <a:avLst/>
          </a:prstGeom>
          <a:ln w="190500" cap="flat">
            <a:solidFill>
              <a:srgbClr val="FFC00E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3936691" y="4434947"/>
            <a:ext cx="997074" cy="997074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CCD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272470" y="4770726"/>
            <a:ext cx="570029" cy="570029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EAE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817937" y="4878555"/>
            <a:ext cx="237508" cy="109859"/>
            <a:chOff x="0" y="0"/>
            <a:chExt cx="62554" cy="2893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2554" cy="28934"/>
            </a:xfrm>
            <a:custGeom>
              <a:avLst/>
              <a:gdLst/>
              <a:ahLst/>
              <a:cxnLst/>
              <a:rect l="l" t="t" r="r" b="b"/>
              <a:pathLst>
                <a:path w="62554" h="28934">
                  <a:moveTo>
                    <a:pt x="0" y="0"/>
                  </a:moveTo>
                  <a:lnTo>
                    <a:pt x="62554" y="0"/>
                  </a:lnTo>
                  <a:lnTo>
                    <a:pt x="62554" y="28934"/>
                  </a:lnTo>
                  <a:lnTo>
                    <a:pt x="0" y="289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62554" cy="765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3936691" y="4434947"/>
            <a:ext cx="997074" cy="997074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19075" cap="sq">
              <a:solidFill>
                <a:srgbClr val="E53A3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3228589" y="5669422"/>
            <a:ext cx="2413278" cy="716598"/>
            <a:chOff x="0" y="0"/>
            <a:chExt cx="3217705" cy="955464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3217705" cy="955464"/>
              <a:chOff x="0" y="0"/>
              <a:chExt cx="635596" cy="188734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635596" cy="188734"/>
              </a:xfrm>
              <a:custGeom>
                <a:avLst/>
                <a:gdLst/>
                <a:ahLst/>
                <a:cxnLst/>
                <a:rect l="l" t="t" r="r" b="b"/>
                <a:pathLst>
                  <a:path w="635596" h="188734">
                    <a:moveTo>
                      <a:pt x="94367" y="0"/>
                    </a:moveTo>
                    <a:lnTo>
                      <a:pt x="541229" y="0"/>
                    </a:lnTo>
                    <a:cubicBezTo>
                      <a:pt x="566257" y="0"/>
                      <a:pt x="590259" y="9942"/>
                      <a:pt x="607957" y="27639"/>
                    </a:cubicBezTo>
                    <a:cubicBezTo>
                      <a:pt x="625654" y="45337"/>
                      <a:pt x="635596" y="69339"/>
                      <a:pt x="635596" y="94367"/>
                    </a:cubicBezTo>
                    <a:lnTo>
                      <a:pt x="635596" y="94367"/>
                    </a:lnTo>
                    <a:cubicBezTo>
                      <a:pt x="635596" y="146484"/>
                      <a:pt x="593346" y="188734"/>
                      <a:pt x="541229" y="188734"/>
                    </a:cubicBezTo>
                    <a:lnTo>
                      <a:pt x="94367" y="188734"/>
                    </a:lnTo>
                    <a:cubicBezTo>
                      <a:pt x="69339" y="188734"/>
                      <a:pt x="45337" y="178791"/>
                      <a:pt x="27639" y="161094"/>
                    </a:cubicBezTo>
                    <a:cubicBezTo>
                      <a:pt x="9942" y="143397"/>
                      <a:pt x="0" y="119394"/>
                      <a:pt x="0" y="94367"/>
                    </a:cubicBezTo>
                    <a:lnTo>
                      <a:pt x="0" y="94367"/>
                    </a:lnTo>
                    <a:cubicBezTo>
                      <a:pt x="0" y="69339"/>
                      <a:pt x="9942" y="45337"/>
                      <a:pt x="27639" y="27639"/>
                    </a:cubicBezTo>
                    <a:cubicBezTo>
                      <a:pt x="45337" y="9942"/>
                      <a:pt x="69339" y="0"/>
                      <a:pt x="94367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-57150"/>
                <a:ext cx="635596" cy="24588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0" y="90593"/>
              <a:ext cx="3217705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변경점 </a:t>
              </a:r>
              <a:r>
                <a:rPr lang="en-US" sz="3199" b="1">
                  <a:solidFill>
                    <a:srgbClr val="27374D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pull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7452085" y="6494602"/>
            <a:ext cx="997074" cy="997074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2D7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7787864" y="6830381"/>
            <a:ext cx="570029" cy="570029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3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7333331" y="6938210"/>
            <a:ext cx="237508" cy="109859"/>
            <a:chOff x="0" y="0"/>
            <a:chExt cx="62554" cy="28934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62554" cy="28934"/>
            </a:xfrm>
            <a:custGeom>
              <a:avLst/>
              <a:gdLst/>
              <a:ahLst/>
              <a:cxnLst/>
              <a:rect l="l" t="t" r="r" b="b"/>
              <a:pathLst>
                <a:path w="62554" h="28934">
                  <a:moveTo>
                    <a:pt x="0" y="0"/>
                  </a:moveTo>
                  <a:lnTo>
                    <a:pt x="62554" y="0"/>
                  </a:lnTo>
                  <a:lnTo>
                    <a:pt x="62554" y="28934"/>
                  </a:lnTo>
                  <a:lnTo>
                    <a:pt x="0" y="289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47625"/>
              <a:ext cx="62554" cy="765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7452085" y="6494602"/>
            <a:ext cx="997074" cy="997074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19075" cap="sq">
              <a:solidFill>
                <a:srgbClr val="38B6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49" name="AutoShape 49"/>
          <p:cNvSpPr/>
          <p:nvPr/>
        </p:nvSpPr>
        <p:spPr>
          <a:xfrm flipH="1">
            <a:off x="8692548" y="5669422"/>
            <a:ext cx="1496969" cy="1323717"/>
          </a:xfrm>
          <a:prstGeom prst="line">
            <a:avLst/>
          </a:prstGeom>
          <a:ln w="190500" cap="flat">
            <a:solidFill>
              <a:srgbClr val="FFC00E"/>
            </a:solidFill>
            <a:prstDash val="solid"/>
            <a:headEnd type="arrow" w="med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50" name="Group 50"/>
          <p:cNvGrpSpPr/>
          <p:nvPr/>
        </p:nvGrpSpPr>
        <p:grpSpPr>
          <a:xfrm>
            <a:off x="8393530" y="3439920"/>
            <a:ext cx="3591975" cy="716598"/>
            <a:chOff x="0" y="0"/>
            <a:chExt cx="946035" cy="188734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946035" cy="188734"/>
            </a:xfrm>
            <a:custGeom>
              <a:avLst/>
              <a:gdLst/>
              <a:ahLst/>
              <a:cxnLst/>
              <a:rect l="l" t="t" r="r" b="b"/>
              <a:pathLst>
                <a:path w="946035" h="188734">
                  <a:moveTo>
                    <a:pt x="94367" y="0"/>
                  </a:moveTo>
                  <a:lnTo>
                    <a:pt x="851668" y="0"/>
                  </a:lnTo>
                  <a:cubicBezTo>
                    <a:pt x="876695" y="0"/>
                    <a:pt x="900698" y="9942"/>
                    <a:pt x="918395" y="27639"/>
                  </a:cubicBezTo>
                  <a:cubicBezTo>
                    <a:pt x="936092" y="45337"/>
                    <a:pt x="946035" y="69339"/>
                    <a:pt x="946035" y="94367"/>
                  </a:cubicBezTo>
                  <a:lnTo>
                    <a:pt x="946035" y="94367"/>
                  </a:lnTo>
                  <a:cubicBezTo>
                    <a:pt x="946035" y="146484"/>
                    <a:pt x="903785" y="188734"/>
                    <a:pt x="851668" y="188734"/>
                  </a:cubicBezTo>
                  <a:lnTo>
                    <a:pt x="94367" y="188734"/>
                  </a:lnTo>
                  <a:cubicBezTo>
                    <a:pt x="69339" y="188734"/>
                    <a:pt x="45337" y="178791"/>
                    <a:pt x="27639" y="161094"/>
                  </a:cubicBezTo>
                  <a:cubicBezTo>
                    <a:pt x="9942" y="143397"/>
                    <a:pt x="0" y="119394"/>
                    <a:pt x="0" y="94367"/>
                  </a:cubicBezTo>
                  <a:lnTo>
                    <a:pt x="0" y="94367"/>
                  </a:lnTo>
                  <a:cubicBezTo>
                    <a:pt x="0" y="69339"/>
                    <a:pt x="9942" y="45337"/>
                    <a:pt x="27639" y="27639"/>
                  </a:cubicBezTo>
                  <a:cubicBezTo>
                    <a:pt x="45337" y="9942"/>
                    <a:pt x="69339" y="0"/>
                    <a:pt x="94367" y="0"/>
                  </a:cubicBezTo>
                  <a:close/>
                </a:path>
              </a:pathLst>
            </a:custGeom>
            <a:solidFill>
              <a:srgbClr val="DDE6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-57150"/>
              <a:ext cx="946035" cy="2458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3" name="TextBox 53"/>
          <p:cNvSpPr txBox="1"/>
          <p:nvPr/>
        </p:nvSpPr>
        <p:spPr>
          <a:xfrm>
            <a:off x="8393530" y="3491196"/>
            <a:ext cx="3591975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커밋 내용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push</a:t>
            </a:r>
          </a:p>
        </p:txBody>
      </p:sp>
      <p:grpSp>
        <p:nvGrpSpPr>
          <p:cNvPr id="54" name="Group 54"/>
          <p:cNvGrpSpPr/>
          <p:nvPr/>
        </p:nvGrpSpPr>
        <p:grpSpPr>
          <a:xfrm>
            <a:off x="6405635" y="7726799"/>
            <a:ext cx="3180770" cy="716598"/>
            <a:chOff x="0" y="0"/>
            <a:chExt cx="837734" cy="188734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37734" cy="188734"/>
            </a:xfrm>
            <a:custGeom>
              <a:avLst/>
              <a:gdLst/>
              <a:ahLst/>
              <a:cxnLst/>
              <a:rect l="l" t="t" r="r" b="b"/>
              <a:pathLst>
                <a:path w="837734" h="188734">
                  <a:moveTo>
                    <a:pt x="94367" y="0"/>
                  </a:moveTo>
                  <a:lnTo>
                    <a:pt x="743367" y="0"/>
                  </a:lnTo>
                  <a:cubicBezTo>
                    <a:pt x="795484" y="0"/>
                    <a:pt x="837734" y="42249"/>
                    <a:pt x="837734" y="94367"/>
                  </a:cubicBezTo>
                  <a:lnTo>
                    <a:pt x="837734" y="94367"/>
                  </a:lnTo>
                  <a:cubicBezTo>
                    <a:pt x="837734" y="119394"/>
                    <a:pt x="827792" y="143397"/>
                    <a:pt x="810094" y="161094"/>
                  </a:cubicBezTo>
                  <a:cubicBezTo>
                    <a:pt x="792397" y="178791"/>
                    <a:pt x="768395" y="188734"/>
                    <a:pt x="743367" y="188734"/>
                  </a:cubicBezTo>
                  <a:lnTo>
                    <a:pt x="94367" y="188734"/>
                  </a:lnTo>
                  <a:cubicBezTo>
                    <a:pt x="69339" y="188734"/>
                    <a:pt x="45337" y="178791"/>
                    <a:pt x="27639" y="161094"/>
                  </a:cubicBezTo>
                  <a:cubicBezTo>
                    <a:pt x="9942" y="143397"/>
                    <a:pt x="0" y="119394"/>
                    <a:pt x="0" y="94367"/>
                  </a:cubicBezTo>
                  <a:lnTo>
                    <a:pt x="0" y="94367"/>
                  </a:lnTo>
                  <a:cubicBezTo>
                    <a:pt x="0" y="69339"/>
                    <a:pt x="9942" y="45337"/>
                    <a:pt x="27639" y="27639"/>
                  </a:cubicBezTo>
                  <a:cubicBezTo>
                    <a:pt x="45337" y="9942"/>
                    <a:pt x="69339" y="0"/>
                    <a:pt x="94367" y="0"/>
                  </a:cubicBezTo>
                  <a:close/>
                </a:path>
              </a:pathLst>
            </a:custGeom>
            <a:solidFill>
              <a:srgbClr val="DDE6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57150"/>
              <a:ext cx="837734" cy="2458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7" name="TextBox 57"/>
          <p:cNvSpPr txBox="1"/>
          <p:nvPr/>
        </p:nvSpPr>
        <p:spPr>
          <a:xfrm>
            <a:off x="6405635" y="7778075"/>
            <a:ext cx="3180770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작업 B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commit</a:t>
            </a:r>
          </a:p>
        </p:txBody>
      </p:sp>
      <p:grpSp>
        <p:nvGrpSpPr>
          <p:cNvPr id="58" name="Group 58"/>
          <p:cNvGrpSpPr/>
          <p:nvPr/>
        </p:nvGrpSpPr>
        <p:grpSpPr>
          <a:xfrm>
            <a:off x="9679922" y="4434947"/>
            <a:ext cx="997074" cy="997074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BEBC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10015701" y="4770726"/>
            <a:ext cx="570029" cy="570029"/>
            <a:chOff x="0" y="0"/>
            <a:chExt cx="812800" cy="81280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7E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9561168" y="4878555"/>
            <a:ext cx="237508" cy="109859"/>
            <a:chOff x="0" y="0"/>
            <a:chExt cx="62554" cy="28934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62554" cy="28934"/>
            </a:xfrm>
            <a:custGeom>
              <a:avLst/>
              <a:gdLst/>
              <a:ahLst/>
              <a:cxnLst/>
              <a:rect l="l" t="t" r="r" b="b"/>
              <a:pathLst>
                <a:path w="62554" h="28934">
                  <a:moveTo>
                    <a:pt x="0" y="0"/>
                  </a:moveTo>
                  <a:lnTo>
                    <a:pt x="62554" y="0"/>
                  </a:lnTo>
                  <a:lnTo>
                    <a:pt x="62554" y="28934"/>
                  </a:lnTo>
                  <a:lnTo>
                    <a:pt x="0" y="289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0" y="-47625"/>
              <a:ext cx="62554" cy="765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9679922" y="4434947"/>
            <a:ext cx="997074" cy="997074"/>
            <a:chOff x="0" y="0"/>
            <a:chExt cx="812800" cy="812800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19075" cap="sq">
              <a:solidFill>
                <a:srgbClr val="7CB342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70" name="TextBox 70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56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2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  <p:grpSp>
        <p:nvGrpSpPr>
          <p:cNvPr id="73" name="Group 73"/>
          <p:cNvGrpSpPr/>
          <p:nvPr/>
        </p:nvGrpSpPr>
        <p:grpSpPr>
          <a:xfrm>
            <a:off x="13257113" y="3439920"/>
            <a:ext cx="2463098" cy="3450519"/>
            <a:chOff x="0" y="0"/>
            <a:chExt cx="3284130" cy="4600693"/>
          </a:xfrm>
        </p:grpSpPr>
        <p:sp>
          <p:nvSpPr>
            <p:cNvPr id="74" name="Freeform 74"/>
            <p:cNvSpPr/>
            <p:nvPr/>
          </p:nvSpPr>
          <p:spPr>
            <a:xfrm>
              <a:off x="213378" y="0"/>
              <a:ext cx="2857374" cy="2857374"/>
            </a:xfrm>
            <a:custGeom>
              <a:avLst/>
              <a:gdLst/>
              <a:ahLst/>
              <a:cxnLst/>
              <a:rect l="l" t="t" r="r" b="b"/>
              <a:pathLst>
                <a:path w="2857374" h="2857374">
                  <a:moveTo>
                    <a:pt x="0" y="0"/>
                  </a:moveTo>
                  <a:lnTo>
                    <a:pt x="2857374" y="0"/>
                  </a:lnTo>
                  <a:lnTo>
                    <a:pt x="2857374" y="2857374"/>
                  </a:lnTo>
                  <a:lnTo>
                    <a:pt x="0" y="2857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75" name="Group 75"/>
            <p:cNvGrpSpPr/>
            <p:nvPr/>
          </p:nvGrpSpPr>
          <p:grpSpPr>
            <a:xfrm>
              <a:off x="12" y="3330693"/>
              <a:ext cx="3284119" cy="1270000"/>
              <a:chOff x="0" y="0"/>
              <a:chExt cx="648715" cy="250864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0" y="0"/>
                <a:ext cx="648715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648715" h="250864">
                    <a:moveTo>
                      <a:pt x="125432" y="0"/>
                    </a:moveTo>
                    <a:lnTo>
                      <a:pt x="523283" y="0"/>
                    </a:lnTo>
                    <a:cubicBezTo>
                      <a:pt x="592557" y="0"/>
                      <a:pt x="648715" y="56158"/>
                      <a:pt x="648715" y="125432"/>
                    </a:cubicBezTo>
                    <a:lnTo>
                      <a:pt x="648715" y="125432"/>
                    </a:lnTo>
                    <a:cubicBezTo>
                      <a:pt x="648715" y="194706"/>
                      <a:pt x="592557" y="250864"/>
                      <a:pt x="523283" y="250864"/>
                    </a:cubicBezTo>
                    <a:lnTo>
                      <a:pt x="125432" y="250864"/>
                    </a:lnTo>
                    <a:cubicBezTo>
                      <a:pt x="56158" y="250864"/>
                      <a:pt x="0" y="194706"/>
                      <a:pt x="0" y="125432"/>
                    </a:cubicBezTo>
                    <a:lnTo>
                      <a:pt x="0" y="125432"/>
                    </a:lnTo>
                    <a:cubicBezTo>
                      <a:pt x="0" y="56158"/>
                      <a:pt x="56158" y="0"/>
                      <a:pt x="125432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7" name="TextBox 77"/>
              <p:cNvSpPr txBox="1"/>
              <p:nvPr/>
            </p:nvSpPr>
            <p:spPr>
              <a:xfrm>
                <a:off x="0" y="-57150"/>
                <a:ext cx="648715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78" name="TextBox 78"/>
            <p:cNvSpPr txBox="1"/>
            <p:nvPr/>
          </p:nvSpPr>
          <p:spPr>
            <a:xfrm>
              <a:off x="0" y="3578554"/>
              <a:ext cx="3284130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 b="1">
                  <a:solidFill>
                    <a:srgbClr val="27374D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개발자 B</a:t>
              </a:r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006142"/>
            <a:ext cx="7420734" cy="4758545"/>
          </a:xfrm>
          <a:custGeom>
            <a:avLst/>
            <a:gdLst/>
            <a:ahLst/>
            <a:cxnLst/>
            <a:rect l="l" t="t" r="r" b="b"/>
            <a:pathLst>
              <a:path w="7420734" h="4758545">
                <a:moveTo>
                  <a:pt x="0" y="0"/>
                </a:moveTo>
                <a:lnTo>
                  <a:pt x="7420734" y="0"/>
                </a:lnTo>
                <a:lnTo>
                  <a:pt x="7420734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57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Clone a Repo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8579952" y="5120846"/>
            <a:ext cx="1657887" cy="426773"/>
            <a:chOff x="0" y="0"/>
            <a:chExt cx="436645" cy="11240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36645" cy="112401"/>
            </a:xfrm>
            <a:custGeom>
              <a:avLst/>
              <a:gdLst/>
              <a:ahLst/>
              <a:cxnLst/>
              <a:rect l="l" t="t" r="r" b="b"/>
              <a:pathLst>
                <a:path w="436645" h="112401">
                  <a:moveTo>
                    <a:pt x="56201" y="0"/>
                  </a:moveTo>
                  <a:lnTo>
                    <a:pt x="380445" y="0"/>
                  </a:lnTo>
                  <a:cubicBezTo>
                    <a:pt x="395350" y="0"/>
                    <a:pt x="409645" y="5921"/>
                    <a:pt x="420184" y="16461"/>
                  </a:cubicBezTo>
                  <a:cubicBezTo>
                    <a:pt x="430724" y="27000"/>
                    <a:pt x="436645" y="41295"/>
                    <a:pt x="436645" y="56201"/>
                  </a:cubicBezTo>
                  <a:lnTo>
                    <a:pt x="436645" y="56201"/>
                  </a:lnTo>
                  <a:cubicBezTo>
                    <a:pt x="436645" y="87239"/>
                    <a:pt x="411483" y="112401"/>
                    <a:pt x="380445" y="112401"/>
                  </a:cubicBezTo>
                  <a:lnTo>
                    <a:pt x="56201" y="112401"/>
                  </a:lnTo>
                  <a:cubicBezTo>
                    <a:pt x="25162" y="112401"/>
                    <a:pt x="0" y="87239"/>
                    <a:pt x="0" y="56201"/>
                  </a:cubicBezTo>
                  <a:lnTo>
                    <a:pt x="0" y="56201"/>
                  </a:lnTo>
                  <a:cubicBezTo>
                    <a:pt x="0" y="25162"/>
                    <a:pt x="25162" y="0"/>
                    <a:pt x="562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436645" cy="169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006142"/>
            <a:ext cx="7420734" cy="4758545"/>
          </a:xfrm>
          <a:custGeom>
            <a:avLst/>
            <a:gdLst/>
            <a:ahLst/>
            <a:cxnLst/>
            <a:rect l="l" t="t" r="r" b="b"/>
            <a:pathLst>
              <a:path w="7420734" h="4758545">
                <a:moveTo>
                  <a:pt x="0" y="0"/>
                </a:moveTo>
                <a:lnTo>
                  <a:pt x="7420734" y="0"/>
                </a:lnTo>
                <a:lnTo>
                  <a:pt x="7420734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7800167" y="4402174"/>
            <a:ext cx="4294407" cy="613122"/>
            <a:chOff x="0" y="0"/>
            <a:chExt cx="1131037" cy="16148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31037" cy="161481"/>
            </a:xfrm>
            <a:custGeom>
              <a:avLst/>
              <a:gdLst/>
              <a:ahLst/>
              <a:cxnLst/>
              <a:rect l="l" t="t" r="r" b="b"/>
              <a:pathLst>
                <a:path w="1131037" h="161481">
                  <a:moveTo>
                    <a:pt x="27042" y="0"/>
                  </a:moveTo>
                  <a:lnTo>
                    <a:pt x="1103996" y="0"/>
                  </a:lnTo>
                  <a:cubicBezTo>
                    <a:pt x="1118930" y="0"/>
                    <a:pt x="1131037" y="12107"/>
                    <a:pt x="1131037" y="27042"/>
                  </a:cubicBezTo>
                  <a:lnTo>
                    <a:pt x="1131037" y="134439"/>
                  </a:lnTo>
                  <a:cubicBezTo>
                    <a:pt x="1131037" y="141611"/>
                    <a:pt x="1128188" y="148489"/>
                    <a:pt x="1123117" y="153560"/>
                  </a:cubicBezTo>
                  <a:cubicBezTo>
                    <a:pt x="1118046" y="158632"/>
                    <a:pt x="1111167" y="161481"/>
                    <a:pt x="1103996" y="161481"/>
                  </a:cubicBezTo>
                  <a:lnTo>
                    <a:pt x="27042" y="161481"/>
                  </a:lnTo>
                  <a:cubicBezTo>
                    <a:pt x="12107" y="161481"/>
                    <a:pt x="0" y="149374"/>
                    <a:pt x="0" y="134439"/>
                  </a:cubicBezTo>
                  <a:lnTo>
                    <a:pt x="0" y="27042"/>
                  </a:lnTo>
                  <a:cubicBezTo>
                    <a:pt x="0" y="12107"/>
                    <a:pt x="12107" y="0"/>
                    <a:pt x="270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131037" cy="218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58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2. clone할 위치와 리포지토리 URL 입력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006142"/>
            <a:ext cx="7420734" cy="4758545"/>
          </a:xfrm>
          <a:custGeom>
            <a:avLst/>
            <a:gdLst/>
            <a:ahLst/>
            <a:cxnLst/>
            <a:rect l="l" t="t" r="r" b="b"/>
            <a:pathLst>
              <a:path w="7420734" h="4758545">
                <a:moveTo>
                  <a:pt x="0" y="0"/>
                </a:moveTo>
                <a:lnTo>
                  <a:pt x="7420734" y="0"/>
                </a:lnTo>
                <a:lnTo>
                  <a:pt x="7420734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1264055" y="5254387"/>
            <a:ext cx="847098" cy="350408"/>
            <a:chOff x="0" y="0"/>
            <a:chExt cx="223104" cy="9228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3104" cy="92289"/>
            </a:xfrm>
            <a:custGeom>
              <a:avLst/>
              <a:gdLst/>
              <a:ahLst/>
              <a:cxnLst/>
              <a:rect l="l" t="t" r="r" b="b"/>
              <a:pathLst>
                <a:path w="223104" h="92289">
                  <a:moveTo>
                    <a:pt x="46144" y="0"/>
                  </a:moveTo>
                  <a:lnTo>
                    <a:pt x="176960" y="0"/>
                  </a:lnTo>
                  <a:cubicBezTo>
                    <a:pt x="189198" y="0"/>
                    <a:pt x="200935" y="4862"/>
                    <a:pt x="209589" y="13515"/>
                  </a:cubicBezTo>
                  <a:cubicBezTo>
                    <a:pt x="218242" y="22169"/>
                    <a:pt x="223104" y="33906"/>
                    <a:pt x="223104" y="46144"/>
                  </a:cubicBezTo>
                  <a:lnTo>
                    <a:pt x="223104" y="46144"/>
                  </a:lnTo>
                  <a:cubicBezTo>
                    <a:pt x="223104" y="71629"/>
                    <a:pt x="202444" y="92289"/>
                    <a:pt x="176960" y="92289"/>
                  </a:cubicBezTo>
                  <a:lnTo>
                    <a:pt x="46144" y="92289"/>
                  </a:lnTo>
                  <a:cubicBezTo>
                    <a:pt x="33906" y="92289"/>
                    <a:pt x="22169" y="87427"/>
                    <a:pt x="13515" y="78773"/>
                  </a:cubicBezTo>
                  <a:cubicBezTo>
                    <a:pt x="4862" y="70120"/>
                    <a:pt x="0" y="58383"/>
                    <a:pt x="0" y="46144"/>
                  </a:cubicBezTo>
                  <a:lnTo>
                    <a:pt x="0" y="46144"/>
                  </a:lnTo>
                  <a:cubicBezTo>
                    <a:pt x="0" y="33906"/>
                    <a:pt x="4862" y="22169"/>
                    <a:pt x="13515" y="13515"/>
                  </a:cubicBezTo>
                  <a:cubicBezTo>
                    <a:pt x="22169" y="4862"/>
                    <a:pt x="33906" y="0"/>
                    <a:pt x="461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23104" cy="1494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59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3.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Clone the repo!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7568342" y="5385415"/>
            <a:ext cx="2978492" cy="653855"/>
            <a:chOff x="0" y="0"/>
            <a:chExt cx="3971322" cy="871807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3971322" cy="871807"/>
              <a:chOff x="0" y="0"/>
              <a:chExt cx="675964" cy="148391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675964" cy="148391"/>
              </a:xfrm>
              <a:custGeom>
                <a:avLst/>
                <a:gdLst/>
                <a:ahLst/>
                <a:cxnLst/>
                <a:rect l="l" t="t" r="r" b="b"/>
                <a:pathLst>
                  <a:path w="675964" h="148391">
                    <a:moveTo>
                      <a:pt x="25993" y="0"/>
                    </a:moveTo>
                    <a:lnTo>
                      <a:pt x="649971" y="0"/>
                    </a:lnTo>
                    <a:cubicBezTo>
                      <a:pt x="664327" y="0"/>
                      <a:pt x="675964" y="11637"/>
                      <a:pt x="675964" y="25993"/>
                    </a:cubicBezTo>
                    <a:lnTo>
                      <a:pt x="675964" y="122399"/>
                    </a:lnTo>
                    <a:cubicBezTo>
                      <a:pt x="675964" y="136754"/>
                      <a:pt x="664327" y="148391"/>
                      <a:pt x="649971" y="148391"/>
                    </a:cubicBezTo>
                    <a:lnTo>
                      <a:pt x="25993" y="148391"/>
                    </a:lnTo>
                    <a:cubicBezTo>
                      <a:pt x="11637" y="148391"/>
                      <a:pt x="0" y="136754"/>
                      <a:pt x="0" y="122399"/>
                    </a:cubicBezTo>
                    <a:lnTo>
                      <a:pt x="0" y="25993"/>
                    </a:lnTo>
                    <a:cubicBezTo>
                      <a:pt x="0" y="11637"/>
                      <a:pt x="11637" y="0"/>
                      <a:pt x="25993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57150"/>
                <a:ext cx="675964" cy="205541"/>
              </a:xfrm>
              <a:prstGeom prst="rect">
                <a:avLst/>
              </a:prstGeom>
            </p:spPr>
            <p:txBody>
              <a:bodyPr lIns="58954" tIns="58954" rIns="58954" bIns="58954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0" y="-7693"/>
              <a:ext cx="3971322" cy="839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9"/>
                </a:lnSpc>
              </a:pPr>
              <a:r>
                <a:rPr lang="en-US" sz="1856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리포지토리명과 폴더명을</a:t>
              </a:r>
            </a:p>
            <a:p>
              <a:pPr algn="ctr">
                <a:lnSpc>
                  <a:spcPts val="2599"/>
                </a:lnSpc>
              </a:pPr>
              <a:r>
                <a:rPr lang="en-US" sz="1856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동일하게 관리하는 것이 좋음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145683" y="4938264"/>
            <a:ext cx="1823809" cy="316124"/>
            <a:chOff x="0" y="0"/>
            <a:chExt cx="480345" cy="83259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80345" cy="83259"/>
            </a:xfrm>
            <a:custGeom>
              <a:avLst/>
              <a:gdLst/>
              <a:ahLst/>
              <a:cxnLst/>
              <a:rect l="l" t="t" r="r" b="b"/>
              <a:pathLst>
                <a:path w="480345" h="83259">
                  <a:moveTo>
                    <a:pt x="41629" y="0"/>
                  </a:moveTo>
                  <a:lnTo>
                    <a:pt x="438715" y="0"/>
                  </a:lnTo>
                  <a:cubicBezTo>
                    <a:pt x="449756" y="0"/>
                    <a:pt x="460345" y="4386"/>
                    <a:pt x="468152" y="12193"/>
                  </a:cubicBezTo>
                  <a:cubicBezTo>
                    <a:pt x="475959" y="20000"/>
                    <a:pt x="480345" y="30589"/>
                    <a:pt x="480345" y="41629"/>
                  </a:cubicBezTo>
                  <a:lnTo>
                    <a:pt x="480345" y="41629"/>
                  </a:lnTo>
                  <a:cubicBezTo>
                    <a:pt x="480345" y="52670"/>
                    <a:pt x="475959" y="63259"/>
                    <a:pt x="468152" y="71066"/>
                  </a:cubicBezTo>
                  <a:cubicBezTo>
                    <a:pt x="460345" y="78873"/>
                    <a:pt x="449756" y="83259"/>
                    <a:pt x="438715" y="83259"/>
                  </a:cubicBezTo>
                  <a:lnTo>
                    <a:pt x="41629" y="83259"/>
                  </a:lnTo>
                  <a:cubicBezTo>
                    <a:pt x="30589" y="83259"/>
                    <a:pt x="20000" y="78873"/>
                    <a:pt x="12193" y="71066"/>
                  </a:cubicBezTo>
                  <a:cubicBezTo>
                    <a:pt x="4386" y="63259"/>
                    <a:pt x="0" y="52670"/>
                    <a:pt x="0" y="41629"/>
                  </a:cubicBezTo>
                  <a:lnTo>
                    <a:pt x="0" y="41629"/>
                  </a:lnTo>
                  <a:cubicBezTo>
                    <a:pt x="0" y="30589"/>
                    <a:pt x="4386" y="20000"/>
                    <a:pt x="12193" y="12193"/>
                  </a:cubicBezTo>
                  <a:cubicBezTo>
                    <a:pt x="20000" y="4386"/>
                    <a:pt x="30589" y="0"/>
                    <a:pt x="416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38B6FF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480345" cy="140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Group 19"/>
          <p:cNvGrpSpPr/>
          <p:nvPr/>
        </p:nvGrpSpPr>
        <p:grpSpPr>
          <a:xfrm>
            <a:off x="3563332" y="3406931"/>
            <a:ext cx="4011686" cy="5238670"/>
            <a:chOff x="0" y="0"/>
            <a:chExt cx="5348914" cy="6984893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6046788"/>
              <a:ext cx="1091613" cy="938105"/>
              <a:chOff x="0" y="0"/>
              <a:chExt cx="812800" cy="6985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C5477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114300" y="-66675"/>
                <a:ext cx="5842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  <a:spcBef>
                    <a:spcPct val="0"/>
                  </a:spcBef>
                </a:pPr>
                <a:r>
                  <a:rPr lang="en-US" sz="2600" b="1">
                    <a:solidFill>
                      <a:srgbClr val="3C5477"/>
                    </a:solidFill>
                    <a:latin typeface="Nanum Square Bold"/>
                    <a:ea typeface="Nanum Square Bold"/>
                    <a:cs typeface="Nanum Square Bold"/>
                    <a:sym typeface="Nanum Square Bold"/>
                  </a:rPr>
                  <a:t>05</a:t>
                </a:r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1383713" y="6173766"/>
              <a:ext cx="3859427" cy="607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43"/>
                </a:lnSpc>
              </a:pPr>
              <a:r>
                <a:rPr lang="en-US" sz="2673" b="1">
                  <a:solidFill>
                    <a:srgbClr val="526D8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Q&amp;A</a:t>
              </a:r>
            </a:p>
          </p:txBody>
        </p:sp>
        <p:grpSp>
          <p:nvGrpSpPr>
            <p:cNvPr id="24" name="Group 24"/>
            <p:cNvGrpSpPr/>
            <p:nvPr/>
          </p:nvGrpSpPr>
          <p:grpSpPr>
            <a:xfrm>
              <a:off x="0" y="0"/>
              <a:ext cx="1091613" cy="938105"/>
              <a:chOff x="0" y="0"/>
              <a:chExt cx="812800" cy="6985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114300" y="-66675"/>
                <a:ext cx="5842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  <a:spcBef>
                    <a:spcPct val="0"/>
                  </a:spcBef>
                </a:pPr>
                <a:r>
                  <a:rPr lang="en-US" sz="2600" b="1">
                    <a:solidFill>
                      <a:srgbClr val="3C5477"/>
                    </a:solidFill>
                    <a:latin typeface="Nanum Square Bold"/>
                    <a:ea typeface="Nanum Square Bold"/>
                    <a:cs typeface="Nanum Square Bold"/>
                    <a:sym typeface="Nanum Square Bold"/>
                  </a:rPr>
                  <a:t>01</a:t>
                </a:r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0" y="1515755"/>
              <a:ext cx="1091613" cy="938105"/>
              <a:chOff x="0" y="0"/>
              <a:chExt cx="812800" cy="6985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C5477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114300" y="-66675"/>
                <a:ext cx="5842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  <a:spcBef>
                    <a:spcPct val="0"/>
                  </a:spcBef>
                </a:pPr>
                <a:r>
                  <a:rPr lang="en-US" sz="2600" b="1">
                    <a:solidFill>
                      <a:srgbClr val="3C5477"/>
                    </a:solidFill>
                    <a:latin typeface="Nanum Square Bold"/>
                    <a:ea typeface="Nanum Square Bold"/>
                    <a:cs typeface="Nanum Square Bold"/>
                    <a:sym typeface="Nanum Square Bold"/>
                  </a:rPr>
                  <a:t>02</a:t>
                </a:r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0" y="3026469"/>
              <a:ext cx="1091613" cy="938105"/>
              <a:chOff x="0" y="0"/>
              <a:chExt cx="812800" cy="6985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C5477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114300" y="-66675"/>
                <a:ext cx="5842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  <a:spcBef>
                    <a:spcPct val="0"/>
                  </a:spcBef>
                </a:pPr>
                <a:r>
                  <a:rPr lang="en-US" sz="2600" b="1">
                    <a:solidFill>
                      <a:srgbClr val="3C5477"/>
                    </a:solidFill>
                    <a:latin typeface="Nanum Square Bold"/>
                    <a:ea typeface="Nanum Square Bold"/>
                    <a:cs typeface="Nanum Square Bold"/>
                    <a:sym typeface="Nanum Square Bold"/>
                  </a:rPr>
                  <a:t>03</a:t>
                </a:r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0" y="4537182"/>
              <a:ext cx="1091613" cy="938105"/>
              <a:chOff x="0" y="0"/>
              <a:chExt cx="812800" cy="6985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C5477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114300" y="-66675"/>
                <a:ext cx="5842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  <a:spcBef>
                    <a:spcPct val="0"/>
                  </a:spcBef>
                </a:pPr>
                <a:r>
                  <a:rPr lang="en-US" sz="2600" b="1">
                    <a:solidFill>
                      <a:srgbClr val="3C5477"/>
                    </a:solidFill>
                    <a:latin typeface="Nanum Square Bold"/>
                    <a:ea typeface="Nanum Square Bold"/>
                    <a:cs typeface="Nanum Square Bold"/>
                    <a:sym typeface="Nanum Square Bold"/>
                  </a:rPr>
                  <a:t>04</a:t>
                </a:r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1387155" y="126978"/>
              <a:ext cx="3507686" cy="607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43"/>
                </a:lnSpc>
              </a:pPr>
              <a:r>
                <a:rPr lang="en-US" sz="2673" b="1">
                  <a:solidFill>
                    <a:srgbClr val="526D8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GitHub 시작하기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387155" y="1642733"/>
              <a:ext cx="3961759" cy="607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43"/>
                </a:lnSpc>
              </a:pPr>
              <a:r>
                <a:rPr lang="en-US" sz="2673" b="1">
                  <a:solidFill>
                    <a:srgbClr val="526D8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필수 용어 이해하기 1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387155" y="3152383"/>
              <a:ext cx="3961759" cy="607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43"/>
                </a:lnSpc>
              </a:pPr>
              <a:r>
                <a:rPr lang="en-US" sz="2673" b="1">
                  <a:solidFill>
                    <a:srgbClr val="526D8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GitKraken 활용하기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1387155" y="4662032"/>
              <a:ext cx="3961759" cy="607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43"/>
                </a:lnSpc>
              </a:pPr>
              <a:r>
                <a:rPr lang="en-US" sz="2673" b="1">
                  <a:solidFill>
                    <a:srgbClr val="526D8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필수 용어 이해하기 2</a:t>
              </a: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2390565" y="1714500"/>
            <a:ext cx="3481325" cy="1406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목차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6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006142"/>
            <a:ext cx="7420734" cy="4758545"/>
          </a:xfrm>
          <a:custGeom>
            <a:avLst/>
            <a:gdLst/>
            <a:ahLst/>
            <a:cxnLst/>
            <a:rect l="l" t="t" r="r" b="b"/>
            <a:pathLst>
              <a:path w="7420734" h="4758545">
                <a:moveTo>
                  <a:pt x="0" y="0"/>
                </a:moveTo>
                <a:lnTo>
                  <a:pt x="7420734" y="0"/>
                </a:lnTo>
                <a:lnTo>
                  <a:pt x="7420734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9529065" y="3557115"/>
            <a:ext cx="610019" cy="280362"/>
            <a:chOff x="0" y="0"/>
            <a:chExt cx="160663" cy="738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60663" cy="73840"/>
            </a:xfrm>
            <a:custGeom>
              <a:avLst/>
              <a:gdLst/>
              <a:ahLst/>
              <a:cxnLst/>
              <a:rect l="l" t="t" r="r" b="b"/>
              <a:pathLst>
                <a:path w="160663" h="73840">
                  <a:moveTo>
                    <a:pt x="36920" y="0"/>
                  </a:moveTo>
                  <a:lnTo>
                    <a:pt x="123743" y="0"/>
                  </a:lnTo>
                  <a:cubicBezTo>
                    <a:pt x="133535" y="0"/>
                    <a:pt x="142926" y="3890"/>
                    <a:pt x="149850" y="10814"/>
                  </a:cubicBezTo>
                  <a:cubicBezTo>
                    <a:pt x="156774" y="17738"/>
                    <a:pt x="160663" y="27128"/>
                    <a:pt x="160663" y="36920"/>
                  </a:cubicBezTo>
                  <a:lnTo>
                    <a:pt x="160663" y="36920"/>
                  </a:lnTo>
                  <a:cubicBezTo>
                    <a:pt x="160663" y="57311"/>
                    <a:pt x="144134" y="73840"/>
                    <a:pt x="123743" y="73840"/>
                  </a:cubicBezTo>
                  <a:lnTo>
                    <a:pt x="36920" y="73840"/>
                  </a:lnTo>
                  <a:cubicBezTo>
                    <a:pt x="27128" y="73840"/>
                    <a:pt x="17738" y="69950"/>
                    <a:pt x="10814" y="63027"/>
                  </a:cubicBezTo>
                  <a:cubicBezTo>
                    <a:pt x="3890" y="56103"/>
                    <a:pt x="0" y="46712"/>
                    <a:pt x="0" y="36920"/>
                  </a:cubicBezTo>
                  <a:lnTo>
                    <a:pt x="0" y="36920"/>
                  </a:lnTo>
                  <a:cubicBezTo>
                    <a:pt x="0" y="27128"/>
                    <a:pt x="3890" y="17738"/>
                    <a:pt x="10814" y="10814"/>
                  </a:cubicBezTo>
                  <a:cubicBezTo>
                    <a:pt x="17738" y="3890"/>
                    <a:pt x="27128" y="0"/>
                    <a:pt x="369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60663" cy="1309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60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4.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Open Now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  <p:sp>
        <p:nvSpPr>
          <p:cNvPr id="27" name="AutoShape 27"/>
          <p:cNvSpPr/>
          <p:nvPr/>
        </p:nvSpPr>
        <p:spPr>
          <a:xfrm flipH="1" flipV="1">
            <a:off x="10150006" y="3796249"/>
            <a:ext cx="657087" cy="459802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159195"/>
            <a:ext cx="7420734" cy="4452440"/>
          </a:xfrm>
          <a:custGeom>
            <a:avLst/>
            <a:gdLst/>
            <a:ahLst/>
            <a:cxnLst/>
            <a:rect l="l" t="t" r="r" b="b"/>
            <a:pathLst>
              <a:path w="7420734" h="4452440">
                <a:moveTo>
                  <a:pt x="0" y="0"/>
                </a:moveTo>
                <a:lnTo>
                  <a:pt x="7420734" y="0"/>
                </a:lnTo>
                <a:lnTo>
                  <a:pt x="7420734" y="4452440"/>
                </a:lnTo>
                <a:lnTo>
                  <a:pt x="0" y="44524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61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5. 리포지토리 내에 새로운 파일 생성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006142"/>
            <a:ext cx="7420734" cy="4749270"/>
          </a:xfrm>
          <a:custGeom>
            <a:avLst/>
            <a:gdLst/>
            <a:ahLst/>
            <a:cxnLst/>
            <a:rect l="l" t="t" r="r" b="b"/>
            <a:pathLst>
              <a:path w="7420734" h="4749270">
                <a:moveTo>
                  <a:pt x="0" y="0"/>
                </a:moveTo>
                <a:lnTo>
                  <a:pt x="7420734" y="0"/>
                </a:lnTo>
                <a:lnTo>
                  <a:pt x="7420734" y="4749270"/>
                </a:lnTo>
                <a:lnTo>
                  <a:pt x="0" y="47492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2229601" y="4478373"/>
            <a:ext cx="610019" cy="280362"/>
            <a:chOff x="0" y="0"/>
            <a:chExt cx="160663" cy="738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60663" cy="73840"/>
            </a:xfrm>
            <a:custGeom>
              <a:avLst/>
              <a:gdLst/>
              <a:ahLst/>
              <a:cxnLst/>
              <a:rect l="l" t="t" r="r" b="b"/>
              <a:pathLst>
                <a:path w="160663" h="73840">
                  <a:moveTo>
                    <a:pt x="36920" y="0"/>
                  </a:moveTo>
                  <a:lnTo>
                    <a:pt x="123743" y="0"/>
                  </a:lnTo>
                  <a:cubicBezTo>
                    <a:pt x="133535" y="0"/>
                    <a:pt x="142926" y="3890"/>
                    <a:pt x="149850" y="10814"/>
                  </a:cubicBezTo>
                  <a:cubicBezTo>
                    <a:pt x="156774" y="17738"/>
                    <a:pt x="160663" y="27128"/>
                    <a:pt x="160663" y="36920"/>
                  </a:cubicBezTo>
                  <a:lnTo>
                    <a:pt x="160663" y="36920"/>
                  </a:lnTo>
                  <a:cubicBezTo>
                    <a:pt x="160663" y="57311"/>
                    <a:pt x="144134" y="73840"/>
                    <a:pt x="123743" y="73840"/>
                  </a:cubicBezTo>
                  <a:lnTo>
                    <a:pt x="36920" y="73840"/>
                  </a:lnTo>
                  <a:cubicBezTo>
                    <a:pt x="27128" y="73840"/>
                    <a:pt x="17738" y="69950"/>
                    <a:pt x="10814" y="63027"/>
                  </a:cubicBezTo>
                  <a:cubicBezTo>
                    <a:pt x="3890" y="56103"/>
                    <a:pt x="0" y="46712"/>
                    <a:pt x="0" y="36920"/>
                  </a:cubicBezTo>
                  <a:lnTo>
                    <a:pt x="0" y="36920"/>
                  </a:lnTo>
                  <a:cubicBezTo>
                    <a:pt x="0" y="27128"/>
                    <a:pt x="3890" y="17738"/>
                    <a:pt x="10814" y="10814"/>
                  </a:cubicBezTo>
                  <a:cubicBezTo>
                    <a:pt x="17738" y="3890"/>
                    <a:pt x="27128" y="0"/>
                    <a:pt x="369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60663" cy="1309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 flipH="1" flipV="1">
            <a:off x="12913719" y="4689770"/>
            <a:ext cx="657087" cy="459802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TextBox 24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62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6. 커밋 할 파일 옆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Stage File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006142"/>
            <a:ext cx="7420734" cy="4749270"/>
          </a:xfrm>
          <a:custGeom>
            <a:avLst/>
            <a:gdLst/>
            <a:ahLst/>
            <a:cxnLst/>
            <a:rect l="l" t="t" r="r" b="b"/>
            <a:pathLst>
              <a:path w="7420734" h="4749270">
                <a:moveTo>
                  <a:pt x="0" y="0"/>
                </a:moveTo>
                <a:lnTo>
                  <a:pt x="7420734" y="0"/>
                </a:lnTo>
                <a:lnTo>
                  <a:pt x="7420734" y="4749270"/>
                </a:lnTo>
                <a:lnTo>
                  <a:pt x="0" y="47492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0469953" y="6431709"/>
            <a:ext cx="2351522" cy="710676"/>
            <a:chOff x="0" y="0"/>
            <a:chExt cx="619331" cy="18717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19331" cy="187174"/>
            </a:xfrm>
            <a:custGeom>
              <a:avLst/>
              <a:gdLst/>
              <a:ahLst/>
              <a:cxnLst/>
              <a:rect l="l" t="t" r="r" b="b"/>
              <a:pathLst>
                <a:path w="619331" h="187174">
                  <a:moveTo>
                    <a:pt x="49385" y="0"/>
                  </a:moveTo>
                  <a:lnTo>
                    <a:pt x="569947" y="0"/>
                  </a:lnTo>
                  <a:cubicBezTo>
                    <a:pt x="583044" y="0"/>
                    <a:pt x="595605" y="5203"/>
                    <a:pt x="604867" y="14464"/>
                  </a:cubicBezTo>
                  <a:cubicBezTo>
                    <a:pt x="614128" y="23726"/>
                    <a:pt x="619331" y="36287"/>
                    <a:pt x="619331" y="49385"/>
                  </a:cubicBezTo>
                  <a:lnTo>
                    <a:pt x="619331" y="137789"/>
                  </a:lnTo>
                  <a:cubicBezTo>
                    <a:pt x="619331" y="165064"/>
                    <a:pt x="597221" y="187174"/>
                    <a:pt x="569947" y="187174"/>
                  </a:cubicBezTo>
                  <a:lnTo>
                    <a:pt x="49385" y="187174"/>
                  </a:lnTo>
                  <a:cubicBezTo>
                    <a:pt x="22110" y="187174"/>
                    <a:pt x="0" y="165064"/>
                    <a:pt x="0" y="137789"/>
                  </a:cubicBezTo>
                  <a:lnTo>
                    <a:pt x="0" y="49385"/>
                  </a:lnTo>
                  <a:cubicBezTo>
                    <a:pt x="0" y="22110"/>
                    <a:pt x="22110" y="0"/>
                    <a:pt x="493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619331" cy="2443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63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7. 커밋 메시지 작성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006142"/>
            <a:ext cx="7420734" cy="4749270"/>
          </a:xfrm>
          <a:custGeom>
            <a:avLst/>
            <a:gdLst/>
            <a:ahLst/>
            <a:cxnLst/>
            <a:rect l="l" t="t" r="r" b="b"/>
            <a:pathLst>
              <a:path w="7420734" h="4749270">
                <a:moveTo>
                  <a:pt x="0" y="0"/>
                </a:moveTo>
                <a:lnTo>
                  <a:pt x="7420734" y="0"/>
                </a:lnTo>
                <a:lnTo>
                  <a:pt x="7420734" y="4749270"/>
                </a:lnTo>
                <a:lnTo>
                  <a:pt x="0" y="47492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0478176" y="7247344"/>
            <a:ext cx="2354263" cy="346135"/>
            <a:chOff x="0" y="0"/>
            <a:chExt cx="620053" cy="9116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20053" cy="91163"/>
            </a:xfrm>
            <a:custGeom>
              <a:avLst/>
              <a:gdLst/>
              <a:ahLst/>
              <a:cxnLst/>
              <a:rect l="l" t="t" r="r" b="b"/>
              <a:pathLst>
                <a:path w="620053" h="91163">
                  <a:moveTo>
                    <a:pt x="45582" y="0"/>
                  </a:moveTo>
                  <a:lnTo>
                    <a:pt x="574471" y="0"/>
                  </a:lnTo>
                  <a:cubicBezTo>
                    <a:pt x="586560" y="0"/>
                    <a:pt x="598154" y="4802"/>
                    <a:pt x="606702" y="13351"/>
                  </a:cubicBezTo>
                  <a:cubicBezTo>
                    <a:pt x="615251" y="21899"/>
                    <a:pt x="620053" y="33493"/>
                    <a:pt x="620053" y="45582"/>
                  </a:cubicBezTo>
                  <a:lnTo>
                    <a:pt x="620053" y="45582"/>
                  </a:lnTo>
                  <a:cubicBezTo>
                    <a:pt x="620053" y="57671"/>
                    <a:pt x="615251" y="69264"/>
                    <a:pt x="606702" y="77813"/>
                  </a:cubicBezTo>
                  <a:cubicBezTo>
                    <a:pt x="598154" y="86361"/>
                    <a:pt x="586560" y="91163"/>
                    <a:pt x="574471" y="91163"/>
                  </a:cubicBezTo>
                  <a:lnTo>
                    <a:pt x="45582" y="91163"/>
                  </a:lnTo>
                  <a:cubicBezTo>
                    <a:pt x="33493" y="91163"/>
                    <a:pt x="21899" y="86361"/>
                    <a:pt x="13351" y="77813"/>
                  </a:cubicBezTo>
                  <a:cubicBezTo>
                    <a:pt x="4802" y="69264"/>
                    <a:pt x="0" y="57671"/>
                    <a:pt x="0" y="45582"/>
                  </a:cubicBezTo>
                  <a:lnTo>
                    <a:pt x="0" y="45582"/>
                  </a:lnTo>
                  <a:cubicBezTo>
                    <a:pt x="0" y="33493"/>
                    <a:pt x="4802" y="21899"/>
                    <a:pt x="13351" y="13351"/>
                  </a:cubicBezTo>
                  <a:cubicBezTo>
                    <a:pt x="21899" y="4802"/>
                    <a:pt x="33493" y="0"/>
                    <a:pt x="455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620053" cy="1483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64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8.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Commit Changes to 1 File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3032709" y="7093484"/>
            <a:ext cx="2978492" cy="653855"/>
            <a:chOff x="0" y="0"/>
            <a:chExt cx="3971322" cy="871807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3971322" cy="871807"/>
              <a:chOff x="0" y="0"/>
              <a:chExt cx="675964" cy="148391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675964" cy="148391"/>
              </a:xfrm>
              <a:custGeom>
                <a:avLst/>
                <a:gdLst/>
                <a:ahLst/>
                <a:cxnLst/>
                <a:rect l="l" t="t" r="r" b="b"/>
                <a:pathLst>
                  <a:path w="675964" h="148391">
                    <a:moveTo>
                      <a:pt x="25993" y="0"/>
                    </a:moveTo>
                    <a:lnTo>
                      <a:pt x="649971" y="0"/>
                    </a:lnTo>
                    <a:cubicBezTo>
                      <a:pt x="664327" y="0"/>
                      <a:pt x="675964" y="11637"/>
                      <a:pt x="675964" y="25993"/>
                    </a:cubicBezTo>
                    <a:lnTo>
                      <a:pt x="675964" y="122399"/>
                    </a:lnTo>
                    <a:cubicBezTo>
                      <a:pt x="675964" y="136754"/>
                      <a:pt x="664327" y="148391"/>
                      <a:pt x="649971" y="148391"/>
                    </a:cubicBezTo>
                    <a:lnTo>
                      <a:pt x="25993" y="148391"/>
                    </a:lnTo>
                    <a:cubicBezTo>
                      <a:pt x="11637" y="148391"/>
                      <a:pt x="0" y="136754"/>
                      <a:pt x="0" y="122399"/>
                    </a:cubicBezTo>
                    <a:lnTo>
                      <a:pt x="0" y="25993"/>
                    </a:lnTo>
                    <a:cubicBezTo>
                      <a:pt x="0" y="11637"/>
                      <a:pt x="11637" y="0"/>
                      <a:pt x="25993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57150"/>
                <a:ext cx="675964" cy="205541"/>
              </a:xfrm>
              <a:prstGeom prst="rect">
                <a:avLst/>
              </a:prstGeom>
            </p:spPr>
            <p:txBody>
              <a:bodyPr lIns="58954" tIns="58954" rIns="58954" bIns="58954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0" y="-7693"/>
              <a:ext cx="3971322" cy="839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9"/>
                </a:lnSpc>
              </a:pPr>
              <a:r>
                <a:rPr lang="en-US" sz="1856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커밋 할 파일의 개수에 따라</a:t>
              </a:r>
            </a:p>
            <a:p>
              <a:pPr algn="ctr">
                <a:lnSpc>
                  <a:spcPts val="2599"/>
                </a:lnSpc>
              </a:pPr>
              <a:r>
                <a:rPr lang="en-US" sz="1856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버튼에 적힌 숫자가 달라짐</a:t>
              </a:r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005932"/>
            <a:ext cx="7420734" cy="4749270"/>
          </a:xfrm>
          <a:custGeom>
            <a:avLst/>
            <a:gdLst/>
            <a:ahLst/>
            <a:cxnLst/>
            <a:rect l="l" t="t" r="r" b="b"/>
            <a:pathLst>
              <a:path w="7420734" h="4749270">
                <a:moveTo>
                  <a:pt x="0" y="0"/>
                </a:moveTo>
                <a:lnTo>
                  <a:pt x="7420734" y="0"/>
                </a:lnTo>
                <a:lnTo>
                  <a:pt x="7420734" y="4749270"/>
                </a:lnTo>
                <a:lnTo>
                  <a:pt x="0" y="47492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8546043" y="3496937"/>
            <a:ext cx="390557" cy="390135"/>
            <a:chOff x="0" y="0"/>
            <a:chExt cx="102863" cy="10275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2863" cy="102752"/>
            </a:xfrm>
            <a:custGeom>
              <a:avLst/>
              <a:gdLst/>
              <a:ahLst/>
              <a:cxnLst/>
              <a:rect l="l" t="t" r="r" b="b"/>
              <a:pathLst>
                <a:path w="102863" h="102752">
                  <a:moveTo>
                    <a:pt x="51376" y="0"/>
                  </a:moveTo>
                  <a:lnTo>
                    <a:pt x="51487" y="0"/>
                  </a:lnTo>
                  <a:cubicBezTo>
                    <a:pt x="79861" y="0"/>
                    <a:pt x="102863" y="23002"/>
                    <a:pt x="102863" y="51376"/>
                  </a:cubicBezTo>
                  <a:lnTo>
                    <a:pt x="102863" y="51376"/>
                  </a:lnTo>
                  <a:cubicBezTo>
                    <a:pt x="102863" y="79750"/>
                    <a:pt x="79861" y="102752"/>
                    <a:pt x="51487" y="102752"/>
                  </a:cubicBezTo>
                  <a:lnTo>
                    <a:pt x="51376" y="102752"/>
                  </a:lnTo>
                  <a:cubicBezTo>
                    <a:pt x="23002" y="102752"/>
                    <a:pt x="0" y="79750"/>
                    <a:pt x="0" y="51376"/>
                  </a:cubicBezTo>
                  <a:lnTo>
                    <a:pt x="0" y="51376"/>
                  </a:lnTo>
                  <a:cubicBezTo>
                    <a:pt x="0" y="23002"/>
                    <a:pt x="23002" y="0"/>
                    <a:pt x="513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02863" cy="159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65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9.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Push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  <p:sp>
        <p:nvSpPr>
          <p:cNvPr id="27" name="AutoShape 27"/>
          <p:cNvSpPr/>
          <p:nvPr/>
        </p:nvSpPr>
        <p:spPr>
          <a:xfrm flipH="1" flipV="1">
            <a:off x="9006474" y="3829245"/>
            <a:ext cx="672592" cy="444297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8" name="Group 28"/>
          <p:cNvGrpSpPr/>
          <p:nvPr/>
        </p:nvGrpSpPr>
        <p:grpSpPr>
          <a:xfrm>
            <a:off x="6302930" y="4283067"/>
            <a:ext cx="390557" cy="316124"/>
            <a:chOff x="0" y="0"/>
            <a:chExt cx="102863" cy="8325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2863" cy="83259"/>
            </a:xfrm>
            <a:custGeom>
              <a:avLst/>
              <a:gdLst/>
              <a:ahLst/>
              <a:cxnLst/>
              <a:rect l="l" t="t" r="r" b="b"/>
              <a:pathLst>
                <a:path w="102863" h="83259">
                  <a:moveTo>
                    <a:pt x="41629" y="0"/>
                  </a:moveTo>
                  <a:lnTo>
                    <a:pt x="61233" y="0"/>
                  </a:lnTo>
                  <a:cubicBezTo>
                    <a:pt x="84225" y="0"/>
                    <a:pt x="102863" y="18638"/>
                    <a:pt x="102863" y="41629"/>
                  </a:cubicBezTo>
                  <a:lnTo>
                    <a:pt x="102863" y="41629"/>
                  </a:lnTo>
                  <a:cubicBezTo>
                    <a:pt x="102863" y="52670"/>
                    <a:pt x="98477" y="63259"/>
                    <a:pt x="90670" y="71066"/>
                  </a:cubicBezTo>
                  <a:cubicBezTo>
                    <a:pt x="82863" y="78873"/>
                    <a:pt x="72274" y="83259"/>
                    <a:pt x="61233" y="83259"/>
                  </a:cubicBezTo>
                  <a:lnTo>
                    <a:pt x="41629" y="83259"/>
                  </a:lnTo>
                  <a:cubicBezTo>
                    <a:pt x="30589" y="83259"/>
                    <a:pt x="20000" y="78873"/>
                    <a:pt x="12193" y="71066"/>
                  </a:cubicBezTo>
                  <a:cubicBezTo>
                    <a:pt x="4386" y="63259"/>
                    <a:pt x="0" y="52670"/>
                    <a:pt x="0" y="41629"/>
                  </a:cubicBezTo>
                  <a:lnTo>
                    <a:pt x="0" y="41629"/>
                  </a:lnTo>
                  <a:cubicBezTo>
                    <a:pt x="0" y="30589"/>
                    <a:pt x="4386" y="20000"/>
                    <a:pt x="12193" y="12193"/>
                  </a:cubicBezTo>
                  <a:cubicBezTo>
                    <a:pt x="20000" y="4386"/>
                    <a:pt x="30589" y="0"/>
                    <a:pt x="416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38B6FF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102863" cy="140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3823284" y="4589666"/>
            <a:ext cx="2479646" cy="653855"/>
            <a:chOff x="0" y="0"/>
            <a:chExt cx="3306194" cy="871807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3306194" cy="871807"/>
              <a:chOff x="0" y="0"/>
              <a:chExt cx="562752" cy="148391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562752" cy="148391"/>
              </a:xfrm>
              <a:custGeom>
                <a:avLst/>
                <a:gdLst/>
                <a:ahLst/>
                <a:cxnLst/>
                <a:rect l="l" t="t" r="r" b="b"/>
                <a:pathLst>
                  <a:path w="562752" h="148391">
                    <a:moveTo>
                      <a:pt x="31222" y="0"/>
                    </a:moveTo>
                    <a:lnTo>
                      <a:pt x="531530" y="0"/>
                    </a:lnTo>
                    <a:cubicBezTo>
                      <a:pt x="548773" y="0"/>
                      <a:pt x="562752" y="13979"/>
                      <a:pt x="562752" y="31222"/>
                    </a:cubicBezTo>
                    <a:lnTo>
                      <a:pt x="562752" y="117170"/>
                    </a:lnTo>
                    <a:cubicBezTo>
                      <a:pt x="562752" y="134413"/>
                      <a:pt x="548773" y="148391"/>
                      <a:pt x="531530" y="148391"/>
                    </a:cubicBezTo>
                    <a:lnTo>
                      <a:pt x="31222" y="148391"/>
                    </a:lnTo>
                    <a:cubicBezTo>
                      <a:pt x="13979" y="148391"/>
                      <a:pt x="0" y="134413"/>
                      <a:pt x="0" y="117170"/>
                    </a:cubicBezTo>
                    <a:lnTo>
                      <a:pt x="0" y="31222"/>
                    </a:lnTo>
                    <a:cubicBezTo>
                      <a:pt x="0" y="13979"/>
                      <a:pt x="13979" y="0"/>
                      <a:pt x="31222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0" y="-57150"/>
                <a:ext cx="562752" cy="205541"/>
              </a:xfrm>
              <a:prstGeom prst="rect">
                <a:avLst/>
              </a:prstGeom>
            </p:spPr>
            <p:txBody>
              <a:bodyPr lIns="58954" tIns="58954" rIns="58954" bIns="58954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0" y="-7693"/>
              <a:ext cx="3306194" cy="839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9"/>
                </a:lnSpc>
              </a:pPr>
              <a:r>
                <a:rPr lang="en-US" sz="1856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push 할 커밋이 있다면</a:t>
              </a:r>
            </a:p>
            <a:p>
              <a:pPr algn="ctr">
                <a:lnSpc>
                  <a:spcPts val="2599"/>
                </a:lnSpc>
              </a:pPr>
              <a:r>
                <a:rPr lang="en-US" sz="1856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위쪽 화살표로 표시됨</a:t>
              </a: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005932"/>
            <a:ext cx="7420734" cy="4749270"/>
          </a:xfrm>
          <a:custGeom>
            <a:avLst/>
            <a:gdLst/>
            <a:ahLst/>
            <a:cxnLst/>
            <a:rect l="l" t="t" r="r" b="b"/>
            <a:pathLst>
              <a:path w="7420734" h="4749270">
                <a:moveTo>
                  <a:pt x="0" y="0"/>
                </a:moveTo>
                <a:lnTo>
                  <a:pt x="7420734" y="0"/>
                </a:lnTo>
                <a:lnTo>
                  <a:pt x="7420734" y="4749270"/>
                </a:lnTo>
                <a:lnTo>
                  <a:pt x="0" y="47492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5480410" y="6995515"/>
            <a:ext cx="2225659" cy="631339"/>
            <a:chOff x="0" y="0"/>
            <a:chExt cx="586182" cy="16627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86182" cy="166279"/>
            </a:xfrm>
            <a:custGeom>
              <a:avLst/>
              <a:gdLst/>
              <a:ahLst/>
              <a:cxnLst/>
              <a:rect l="l" t="t" r="r" b="b"/>
              <a:pathLst>
                <a:path w="586182" h="166279">
                  <a:moveTo>
                    <a:pt x="52177" y="0"/>
                  </a:moveTo>
                  <a:lnTo>
                    <a:pt x="534004" y="0"/>
                  </a:lnTo>
                  <a:cubicBezTo>
                    <a:pt x="562821" y="0"/>
                    <a:pt x="586182" y="23361"/>
                    <a:pt x="586182" y="52177"/>
                  </a:cubicBezTo>
                  <a:lnTo>
                    <a:pt x="586182" y="114101"/>
                  </a:lnTo>
                  <a:cubicBezTo>
                    <a:pt x="586182" y="142918"/>
                    <a:pt x="562821" y="166279"/>
                    <a:pt x="534004" y="166279"/>
                  </a:cubicBezTo>
                  <a:lnTo>
                    <a:pt x="52177" y="166279"/>
                  </a:lnTo>
                  <a:cubicBezTo>
                    <a:pt x="23361" y="166279"/>
                    <a:pt x="0" y="142918"/>
                    <a:pt x="0" y="114101"/>
                  </a:cubicBezTo>
                  <a:lnTo>
                    <a:pt x="0" y="52177"/>
                  </a:lnTo>
                  <a:cubicBezTo>
                    <a:pt x="0" y="23361"/>
                    <a:pt x="23361" y="0"/>
                    <a:pt x="521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586182" cy="223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66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10.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Push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결과 확인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154347"/>
            <a:ext cx="7420734" cy="4452440"/>
          </a:xfrm>
          <a:custGeom>
            <a:avLst/>
            <a:gdLst/>
            <a:ahLst/>
            <a:cxnLst/>
            <a:rect l="l" t="t" r="r" b="b"/>
            <a:pathLst>
              <a:path w="7420734" h="4452440">
                <a:moveTo>
                  <a:pt x="0" y="0"/>
                </a:moveTo>
                <a:lnTo>
                  <a:pt x="7420734" y="0"/>
                </a:lnTo>
                <a:lnTo>
                  <a:pt x="7420734" y="4452440"/>
                </a:lnTo>
                <a:lnTo>
                  <a:pt x="0" y="44524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67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11. GitHub 리포지토리 접속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154347"/>
            <a:ext cx="7420734" cy="4452440"/>
          </a:xfrm>
          <a:custGeom>
            <a:avLst/>
            <a:gdLst/>
            <a:ahLst/>
            <a:cxnLst/>
            <a:rect l="l" t="t" r="r" b="b"/>
            <a:pathLst>
              <a:path w="7420734" h="4452440">
                <a:moveTo>
                  <a:pt x="0" y="0"/>
                </a:moveTo>
                <a:lnTo>
                  <a:pt x="7420734" y="0"/>
                </a:lnTo>
                <a:lnTo>
                  <a:pt x="7420734" y="4452440"/>
                </a:lnTo>
                <a:lnTo>
                  <a:pt x="0" y="44524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68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12. push된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HelloWorld.txt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파일 클릭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6744878" y="4566532"/>
            <a:ext cx="3571263" cy="266104"/>
            <a:chOff x="0" y="0"/>
            <a:chExt cx="940579" cy="7008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940580" cy="70085"/>
            </a:xfrm>
            <a:custGeom>
              <a:avLst/>
              <a:gdLst/>
              <a:ahLst/>
              <a:cxnLst/>
              <a:rect l="l" t="t" r="r" b="b"/>
              <a:pathLst>
                <a:path w="940580" h="70085">
                  <a:moveTo>
                    <a:pt x="32518" y="0"/>
                  </a:moveTo>
                  <a:lnTo>
                    <a:pt x="908062" y="0"/>
                  </a:lnTo>
                  <a:cubicBezTo>
                    <a:pt x="916686" y="0"/>
                    <a:pt x="924957" y="3426"/>
                    <a:pt x="931055" y="9524"/>
                  </a:cubicBezTo>
                  <a:cubicBezTo>
                    <a:pt x="937154" y="15622"/>
                    <a:pt x="940580" y="23893"/>
                    <a:pt x="940580" y="32518"/>
                  </a:cubicBezTo>
                  <a:lnTo>
                    <a:pt x="940580" y="37567"/>
                  </a:lnTo>
                  <a:cubicBezTo>
                    <a:pt x="940580" y="46191"/>
                    <a:pt x="937154" y="54462"/>
                    <a:pt x="931055" y="60561"/>
                  </a:cubicBezTo>
                  <a:cubicBezTo>
                    <a:pt x="924957" y="66659"/>
                    <a:pt x="916686" y="70085"/>
                    <a:pt x="908062" y="70085"/>
                  </a:cubicBezTo>
                  <a:lnTo>
                    <a:pt x="32518" y="70085"/>
                  </a:lnTo>
                  <a:cubicBezTo>
                    <a:pt x="23893" y="70085"/>
                    <a:pt x="15622" y="66659"/>
                    <a:pt x="9524" y="60561"/>
                  </a:cubicBezTo>
                  <a:cubicBezTo>
                    <a:pt x="3426" y="54462"/>
                    <a:pt x="0" y="46191"/>
                    <a:pt x="0" y="37567"/>
                  </a:cubicBezTo>
                  <a:lnTo>
                    <a:pt x="0" y="32518"/>
                  </a:lnTo>
                  <a:cubicBezTo>
                    <a:pt x="0" y="23893"/>
                    <a:pt x="3426" y="15622"/>
                    <a:pt x="9524" y="9524"/>
                  </a:cubicBezTo>
                  <a:cubicBezTo>
                    <a:pt x="15622" y="3426"/>
                    <a:pt x="23893" y="0"/>
                    <a:pt x="3251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940579" cy="127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154347"/>
            <a:ext cx="7420734" cy="4452440"/>
          </a:xfrm>
          <a:custGeom>
            <a:avLst/>
            <a:gdLst/>
            <a:ahLst/>
            <a:cxnLst/>
            <a:rect l="l" t="t" r="r" b="b"/>
            <a:pathLst>
              <a:path w="7420734" h="4452440">
                <a:moveTo>
                  <a:pt x="0" y="0"/>
                </a:moveTo>
                <a:lnTo>
                  <a:pt x="7420734" y="0"/>
                </a:lnTo>
                <a:lnTo>
                  <a:pt x="7420734" y="4452440"/>
                </a:lnTo>
                <a:lnTo>
                  <a:pt x="0" y="44524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1714462" y="5543194"/>
            <a:ext cx="1033970" cy="284227"/>
            <a:chOff x="0" y="0"/>
            <a:chExt cx="272321" cy="7485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72321" cy="74858"/>
            </a:xfrm>
            <a:custGeom>
              <a:avLst/>
              <a:gdLst/>
              <a:ahLst/>
              <a:cxnLst/>
              <a:rect l="l" t="t" r="r" b="b"/>
              <a:pathLst>
                <a:path w="272321" h="74858">
                  <a:moveTo>
                    <a:pt x="37429" y="0"/>
                  </a:moveTo>
                  <a:lnTo>
                    <a:pt x="234892" y="0"/>
                  </a:lnTo>
                  <a:cubicBezTo>
                    <a:pt x="244819" y="0"/>
                    <a:pt x="254339" y="3943"/>
                    <a:pt x="261359" y="10963"/>
                  </a:cubicBezTo>
                  <a:cubicBezTo>
                    <a:pt x="268378" y="17982"/>
                    <a:pt x="272321" y="27502"/>
                    <a:pt x="272321" y="37429"/>
                  </a:cubicBezTo>
                  <a:lnTo>
                    <a:pt x="272321" y="37429"/>
                  </a:lnTo>
                  <a:cubicBezTo>
                    <a:pt x="272321" y="58101"/>
                    <a:pt x="255564" y="74858"/>
                    <a:pt x="234892" y="74858"/>
                  </a:cubicBezTo>
                  <a:lnTo>
                    <a:pt x="37429" y="74858"/>
                  </a:lnTo>
                  <a:cubicBezTo>
                    <a:pt x="27502" y="74858"/>
                    <a:pt x="17982" y="70915"/>
                    <a:pt x="10963" y="63895"/>
                  </a:cubicBezTo>
                  <a:cubicBezTo>
                    <a:pt x="3943" y="56876"/>
                    <a:pt x="0" y="47356"/>
                    <a:pt x="0" y="37429"/>
                  </a:cubicBezTo>
                  <a:lnTo>
                    <a:pt x="0" y="37429"/>
                  </a:lnTo>
                  <a:cubicBezTo>
                    <a:pt x="0" y="27502"/>
                    <a:pt x="3943" y="17982"/>
                    <a:pt x="10963" y="10963"/>
                  </a:cubicBezTo>
                  <a:cubicBezTo>
                    <a:pt x="17982" y="3943"/>
                    <a:pt x="27502" y="0"/>
                    <a:pt x="374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72321" cy="132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69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13. 메뉴에서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Delete file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2532902" y="3887773"/>
            <a:ext cx="281844" cy="266104"/>
            <a:chOff x="0" y="0"/>
            <a:chExt cx="74231" cy="7008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4231" cy="70085"/>
            </a:xfrm>
            <a:custGeom>
              <a:avLst/>
              <a:gdLst/>
              <a:ahLst/>
              <a:cxnLst/>
              <a:rect l="l" t="t" r="r" b="b"/>
              <a:pathLst>
                <a:path w="74231" h="70085">
                  <a:moveTo>
                    <a:pt x="35042" y="0"/>
                  </a:moveTo>
                  <a:lnTo>
                    <a:pt x="39188" y="0"/>
                  </a:lnTo>
                  <a:cubicBezTo>
                    <a:pt x="48482" y="0"/>
                    <a:pt x="57395" y="3692"/>
                    <a:pt x="63967" y="10264"/>
                  </a:cubicBezTo>
                  <a:cubicBezTo>
                    <a:pt x="70539" y="16835"/>
                    <a:pt x="74231" y="25749"/>
                    <a:pt x="74231" y="35042"/>
                  </a:cubicBezTo>
                  <a:lnTo>
                    <a:pt x="74231" y="35042"/>
                  </a:lnTo>
                  <a:cubicBezTo>
                    <a:pt x="74231" y="44336"/>
                    <a:pt x="70539" y="53249"/>
                    <a:pt x="63967" y="59821"/>
                  </a:cubicBezTo>
                  <a:cubicBezTo>
                    <a:pt x="57395" y="66393"/>
                    <a:pt x="48482" y="70085"/>
                    <a:pt x="39188" y="70085"/>
                  </a:cubicBezTo>
                  <a:lnTo>
                    <a:pt x="35042" y="70085"/>
                  </a:lnTo>
                  <a:cubicBezTo>
                    <a:pt x="25749" y="70085"/>
                    <a:pt x="16835" y="66393"/>
                    <a:pt x="10264" y="59821"/>
                  </a:cubicBezTo>
                  <a:cubicBezTo>
                    <a:pt x="3692" y="53249"/>
                    <a:pt x="0" y="44336"/>
                    <a:pt x="0" y="35042"/>
                  </a:cubicBezTo>
                  <a:lnTo>
                    <a:pt x="0" y="35042"/>
                  </a:lnTo>
                  <a:cubicBezTo>
                    <a:pt x="0" y="25749"/>
                    <a:pt x="3692" y="16835"/>
                    <a:pt x="10264" y="10264"/>
                  </a:cubicBezTo>
                  <a:cubicBezTo>
                    <a:pt x="16835" y="3692"/>
                    <a:pt x="25749" y="0"/>
                    <a:pt x="350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74231" cy="127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2132334" y="3580751"/>
            <a:ext cx="400567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>
                <a:solidFill>
                  <a:srgbClr val="FF313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①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313895" y="5236172"/>
            <a:ext cx="400567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>
                <a:solidFill>
                  <a:srgbClr val="FF313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②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54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5299075"/>
            <a:ext cx="1828800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GitHub 시작하기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006053" y="2898775"/>
            <a:ext cx="8275894" cy="262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>
                <a:solidFill>
                  <a:srgbClr val="F5F8FA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9144000" y="1028700"/>
            <a:ext cx="0" cy="1709757"/>
          </a:xfrm>
          <a:prstGeom prst="line">
            <a:avLst/>
          </a:prstGeom>
          <a:ln w="57150" cap="rnd">
            <a:solidFill>
              <a:srgbClr val="DDE6E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 flipH="1" flipV="1">
            <a:off x="9163050" y="7548543"/>
            <a:ext cx="0" cy="1709757"/>
          </a:xfrm>
          <a:prstGeom prst="line">
            <a:avLst/>
          </a:prstGeom>
          <a:ln w="57150" cap="rnd">
            <a:solidFill>
              <a:srgbClr val="DDE6E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154347"/>
            <a:ext cx="7420734" cy="4452440"/>
          </a:xfrm>
          <a:custGeom>
            <a:avLst/>
            <a:gdLst/>
            <a:ahLst/>
            <a:cxnLst/>
            <a:rect l="l" t="t" r="r" b="b"/>
            <a:pathLst>
              <a:path w="7420734" h="4452440">
                <a:moveTo>
                  <a:pt x="0" y="0"/>
                </a:moveTo>
                <a:lnTo>
                  <a:pt x="7420734" y="0"/>
                </a:lnTo>
                <a:lnTo>
                  <a:pt x="7420734" y="4452440"/>
                </a:lnTo>
                <a:lnTo>
                  <a:pt x="0" y="44524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2126182" y="3904209"/>
            <a:ext cx="683739" cy="224957"/>
            <a:chOff x="0" y="0"/>
            <a:chExt cx="180079" cy="5924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80079" cy="59248"/>
            </a:xfrm>
            <a:custGeom>
              <a:avLst/>
              <a:gdLst/>
              <a:ahLst/>
              <a:cxnLst/>
              <a:rect l="l" t="t" r="r" b="b"/>
              <a:pathLst>
                <a:path w="180079" h="59248">
                  <a:moveTo>
                    <a:pt x="29624" y="0"/>
                  </a:moveTo>
                  <a:lnTo>
                    <a:pt x="150455" y="0"/>
                  </a:lnTo>
                  <a:cubicBezTo>
                    <a:pt x="158312" y="0"/>
                    <a:pt x="165847" y="3121"/>
                    <a:pt x="171403" y="8677"/>
                  </a:cubicBezTo>
                  <a:cubicBezTo>
                    <a:pt x="176958" y="14232"/>
                    <a:pt x="180079" y="21767"/>
                    <a:pt x="180079" y="29624"/>
                  </a:cubicBezTo>
                  <a:lnTo>
                    <a:pt x="180079" y="29624"/>
                  </a:lnTo>
                  <a:cubicBezTo>
                    <a:pt x="180079" y="45985"/>
                    <a:pt x="166816" y="59248"/>
                    <a:pt x="150455" y="59248"/>
                  </a:cubicBezTo>
                  <a:lnTo>
                    <a:pt x="29624" y="59248"/>
                  </a:lnTo>
                  <a:cubicBezTo>
                    <a:pt x="21767" y="59248"/>
                    <a:pt x="14232" y="56127"/>
                    <a:pt x="8677" y="50571"/>
                  </a:cubicBezTo>
                  <a:cubicBezTo>
                    <a:pt x="3121" y="45016"/>
                    <a:pt x="0" y="37481"/>
                    <a:pt x="0" y="29624"/>
                  </a:cubicBezTo>
                  <a:lnTo>
                    <a:pt x="0" y="29624"/>
                  </a:lnTo>
                  <a:cubicBezTo>
                    <a:pt x="0" y="21767"/>
                    <a:pt x="3121" y="14232"/>
                    <a:pt x="8677" y="8677"/>
                  </a:cubicBezTo>
                  <a:cubicBezTo>
                    <a:pt x="14232" y="3121"/>
                    <a:pt x="21767" y="0"/>
                    <a:pt x="296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80079" cy="1163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70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14.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Commit changes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  <p:sp>
        <p:nvSpPr>
          <p:cNvPr id="27" name="AutoShape 27"/>
          <p:cNvSpPr/>
          <p:nvPr/>
        </p:nvSpPr>
        <p:spPr>
          <a:xfrm flipH="1" flipV="1">
            <a:off x="12864867" y="4077101"/>
            <a:ext cx="672592" cy="444297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154347"/>
            <a:ext cx="7420734" cy="4452440"/>
          </a:xfrm>
          <a:custGeom>
            <a:avLst/>
            <a:gdLst/>
            <a:ahLst/>
            <a:cxnLst/>
            <a:rect l="l" t="t" r="r" b="b"/>
            <a:pathLst>
              <a:path w="7420734" h="4452440">
                <a:moveTo>
                  <a:pt x="0" y="0"/>
                </a:moveTo>
                <a:lnTo>
                  <a:pt x="7420734" y="0"/>
                </a:lnTo>
                <a:lnTo>
                  <a:pt x="7420734" y="4452440"/>
                </a:lnTo>
                <a:lnTo>
                  <a:pt x="0" y="44524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8223153" y="4886873"/>
            <a:ext cx="1852706" cy="224957"/>
            <a:chOff x="0" y="0"/>
            <a:chExt cx="487956" cy="5924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87956" cy="59248"/>
            </a:xfrm>
            <a:custGeom>
              <a:avLst/>
              <a:gdLst/>
              <a:ahLst/>
              <a:cxnLst/>
              <a:rect l="l" t="t" r="r" b="b"/>
              <a:pathLst>
                <a:path w="487956" h="59248">
                  <a:moveTo>
                    <a:pt x="29624" y="0"/>
                  </a:moveTo>
                  <a:lnTo>
                    <a:pt x="458332" y="0"/>
                  </a:lnTo>
                  <a:cubicBezTo>
                    <a:pt x="466188" y="0"/>
                    <a:pt x="473723" y="3121"/>
                    <a:pt x="479279" y="8677"/>
                  </a:cubicBezTo>
                  <a:cubicBezTo>
                    <a:pt x="484834" y="14232"/>
                    <a:pt x="487956" y="21767"/>
                    <a:pt x="487956" y="29624"/>
                  </a:cubicBezTo>
                  <a:lnTo>
                    <a:pt x="487956" y="29624"/>
                  </a:lnTo>
                  <a:cubicBezTo>
                    <a:pt x="487956" y="45985"/>
                    <a:pt x="474692" y="59248"/>
                    <a:pt x="458332" y="59248"/>
                  </a:cubicBezTo>
                  <a:lnTo>
                    <a:pt x="29624" y="59248"/>
                  </a:lnTo>
                  <a:cubicBezTo>
                    <a:pt x="21767" y="59248"/>
                    <a:pt x="14232" y="56127"/>
                    <a:pt x="8677" y="50571"/>
                  </a:cubicBezTo>
                  <a:cubicBezTo>
                    <a:pt x="3121" y="45016"/>
                    <a:pt x="0" y="37481"/>
                    <a:pt x="0" y="29624"/>
                  </a:cubicBezTo>
                  <a:lnTo>
                    <a:pt x="0" y="29624"/>
                  </a:lnTo>
                  <a:cubicBezTo>
                    <a:pt x="0" y="21767"/>
                    <a:pt x="3121" y="14232"/>
                    <a:pt x="8677" y="8677"/>
                  </a:cubicBezTo>
                  <a:cubicBezTo>
                    <a:pt x="14232" y="3121"/>
                    <a:pt x="21767" y="0"/>
                    <a:pt x="296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487956" cy="1163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71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15. 커밋 메시지 작성 후</a:t>
            </a:r>
          </a:p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           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Commit Chages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9424452" y="6273938"/>
            <a:ext cx="651407" cy="224957"/>
            <a:chOff x="0" y="0"/>
            <a:chExt cx="171564" cy="5924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71564" cy="59248"/>
            </a:xfrm>
            <a:custGeom>
              <a:avLst/>
              <a:gdLst/>
              <a:ahLst/>
              <a:cxnLst/>
              <a:rect l="l" t="t" r="r" b="b"/>
              <a:pathLst>
                <a:path w="171564" h="59248">
                  <a:moveTo>
                    <a:pt x="29624" y="0"/>
                  </a:moveTo>
                  <a:lnTo>
                    <a:pt x="141940" y="0"/>
                  </a:lnTo>
                  <a:cubicBezTo>
                    <a:pt x="149797" y="0"/>
                    <a:pt x="157332" y="3121"/>
                    <a:pt x="162887" y="8677"/>
                  </a:cubicBezTo>
                  <a:cubicBezTo>
                    <a:pt x="168443" y="14232"/>
                    <a:pt x="171564" y="21767"/>
                    <a:pt x="171564" y="29624"/>
                  </a:cubicBezTo>
                  <a:lnTo>
                    <a:pt x="171564" y="29624"/>
                  </a:lnTo>
                  <a:cubicBezTo>
                    <a:pt x="171564" y="45985"/>
                    <a:pt x="158301" y="59248"/>
                    <a:pt x="141940" y="59248"/>
                  </a:cubicBezTo>
                  <a:lnTo>
                    <a:pt x="29624" y="59248"/>
                  </a:lnTo>
                  <a:cubicBezTo>
                    <a:pt x="21767" y="59248"/>
                    <a:pt x="14232" y="56127"/>
                    <a:pt x="8677" y="50571"/>
                  </a:cubicBezTo>
                  <a:cubicBezTo>
                    <a:pt x="3121" y="45016"/>
                    <a:pt x="0" y="37481"/>
                    <a:pt x="0" y="29624"/>
                  </a:cubicBezTo>
                  <a:lnTo>
                    <a:pt x="0" y="29624"/>
                  </a:lnTo>
                  <a:cubicBezTo>
                    <a:pt x="0" y="21767"/>
                    <a:pt x="3121" y="14232"/>
                    <a:pt x="8677" y="8677"/>
                  </a:cubicBezTo>
                  <a:cubicBezTo>
                    <a:pt x="14232" y="3121"/>
                    <a:pt x="21767" y="0"/>
                    <a:pt x="296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171564" cy="1163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0075859" y="4564460"/>
            <a:ext cx="400567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>
                <a:solidFill>
                  <a:srgbClr val="FF313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①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075859" y="5966915"/>
            <a:ext cx="400567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>
                <a:solidFill>
                  <a:srgbClr val="FF313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②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005932"/>
            <a:ext cx="7420734" cy="4749270"/>
          </a:xfrm>
          <a:custGeom>
            <a:avLst/>
            <a:gdLst/>
            <a:ahLst/>
            <a:cxnLst/>
            <a:rect l="l" t="t" r="r" b="b"/>
            <a:pathLst>
              <a:path w="7420734" h="4749270">
                <a:moveTo>
                  <a:pt x="0" y="0"/>
                </a:moveTo>
                <a:lnTo>
                  <a:pt x="7420734" y="0"/>
                </a:lnTo>
                <a:lnTo>
                  <a:pt x="7420734" y="4749270"/>
                </a:lnTo>
                <a:lnTo>
                  <a:pt x="0" y="47492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6684442" y="3942671"/>
            <a:ext cx="3843169" cy="243949"/>
            <a:chOff x="0" y="0"/>
            <a:chExt cx="1012193" cy="642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12193" cy="64250"/>
            </a:xfrm>
            <a:custGeom>
              <a:avLst/>
              <a:gdLst/>
              <a:ahLst/>
              <a:cxnLst/>
              <a:rect l="l" t="t" r="r" b="b"/>
              <a:pathLst>
                <a:path w="1012193" h="64250">
                  <a:moveTo>
                    <a:pt x="30217" y="0"/>
                  </a:moveTo>
                  <a:lnTo>
                    <a:pt x="981976" y="0"/>
                  </a:lnTo>
                  <a:cubicBezTo>
                    <a:pt x="998664" y="0"/>
                    <a:pt x="1012193" y="13529"/>
                    <a:pt x="1012193" y="30217"/>
                  </a:cubicBezTo>
                  <a:lnTo>
                    <a:pt x="1012193" y="34033"/>
                  </a:lnTo>
                  <a:cubicBezTo>
                    <a:pt x="1012193" y="50721"/>
                    <a:pt x="998664" y="64250"/>
                    <a:pt x="981976" y="64250"/>
                  </a:cubicBezTo>
                  <a:lnTo>
                    <a:pt x="30217" y="64250"/>
                  </a:lnTo>
                  <a:cubicBezTo>
                    <a:pt x="22203" y="64250"/>
                    <a:pt x="14517" y="61066"/>
                    <a:pt x="8850" y="55400"/>
                  </a:cubicBezTo>
                  <a:cubicBezTo>
                    <a:pt x="3184" y="49733"/>
                    <a:pt x="0" y="42047"/>
                    <a:pt x="0" y="34033"/>
                  </a:cubicBezTo>
                  <a:lnTo>
                    <a:pt x="0" y="30217"/>
                  </a:lnTo>
                  <a:cubicBezTo>
                    <a:pt x="0" y="22203"/>
                    <a:pt x="3184" y="14517"/>
                    <a:pt x="8850" y="8850"/>
                  </a:cubicBezTo>
                  <a:cubicBezTo>
                    <a:pt x="14517" y="3184"/>
                    <a:pt x="22203" y="0"/>
                    <a:pt x="3021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012193" cy="121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72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16. fetch된 변경점 확인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6302930" y="4283067"/>
            <a:ext cx="390557" cy="316124"/>
            <a:chOff x="0" y="0"/>
            <a:chExt cx="102863" cy="8325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2863" cy="83259"/>
            </a:xfrm>
            <a:custGeom>
              <a:avLst/>
              <a:gdLst/>
              <a:ahLst/>
              <a:cxnLst/>
              <a:rect l="l" t="t" r="r" b="b"/>
              <a:pathLst>
                <a:path w="102863" h="83259">
                  <a:moveTo>
                    <a:pt x="41629" y="0"/>
                  </a:moveTo>
                  <a:lnTo>
                    <a:pt x="61233" y="0"/>
                  </a:lnTo>
                  <a:cubicBezTo>
                    <a:pt x="84225" y="0"/>
                    <a:pt x="102863" y="18638"/>
                    <a:pt x="102863" y="41629"/>
                  </a:cubicBezTo>
                  <a:lnTo>
                    <a:pt x="102863" y="41629"/>
                  </a:lnTo>
                  <a:cubicBezTo>
                    <a:pt x="102863" y="52670"/>
                    <a:pt x="98477" y="63259"/>
                    <a:pt x="90670" y="71066"/>
                  </a:cubicBezTo>
                  <a:cubicBezTo>
                    <a:pt x="82863" y="78873"/>
                    <a:pt x="72274" y="83259"/>
                    <a:pt x="61233" y="83259"/>
                  </a:cubicBezTo>
                  <a:lnTo>
                    <a:pt x="41629" y="83259"/>
                  </a:lnTo>
                  <a:cubicBezTo>
                    <a:pt x="30589" y="83259"/>
                    <a:pt x="20000" y="78873"/>
                    <a:pt x="12193" y="71066"/>
                  </a:cubicBezTo>
                  <a:cubicBezTo>
                    <a:pt x="4386" y="63259"/>
                    <a:pt x="0" y="52670"/>
                    <a:pt x="0" y="41629"/>
                  </a:cubicBezTo>
                  <a:lnTo>
                    <a:pt x="0" y="41629"/>
                  </a:lnTo>
                  <a:cubicBezTo>
                    <a:pt x="0" y="30589"/>
                    <a:pt x="4386" y="20000"/>
                    <a:pt x="12193" y="12193"/>
                  </a:cubicBezTo>
                  <a:cubicBezTo>
                    <a:pt x="20000" y="4386"/>
                    <a:pt x="30589" y="0"/>
                    <a:pt x="416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38B6FF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102863" cy="140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3823284" y="4589666"/>
            <a:ext cx="2479646" cy="653855"/>
            <a:chOff x="0" y="0"/>
            <a:chExt cx="3306194" cy="871807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3306194" cy="871807"/>
              <a:chOff x="0" y="0"/>
              <a:chExt cx="562752" cy="148391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62752" cy="148391"/>
              </a:xfrm>
              <a:custGeom>
                <a:avLst/>
                <a:gdLst/>
                <a:ahLst/>
                <a:cxnLst/>
                <a:rect l="l" t="t" r="r" b="b"/>
                <a:pathLst>
                  <a:path w="562752" h="148391">
                    <a:moveTo>
                      <a:pt x="31222" y="0"/>
                    </a:moveTo>
                    <a:lnTo>
                      <a:pt x="531530" y="0"/>
                    </a:lnTo>
                    <a:cubicBezTo>
                      <a:pt x="548773" y="0"/>
                      <a:pt x="562752" y="13979"/>
                      <a:pt x="562752" y="31222"/>
                    </a:cubicBezTo>
                    <a:lnTo>
                      <a:pt x="562752" y="117170"/>
                    </a:lnTo>
                    <a:cubicBezTo>
                      <a:pt x="562752" y="134413"/>
                      <a:pt x="548773" y="148391"/>
                      <a:pt x="531530" y="148391"/>
                    </a:cubicBezTo>
                    <a:lnTo>
                      <a:pt x="31222" y="148391"/>
                    </a:lnTo>
                    <a:cubicBezTo>
                      <a:pt x="13979" y="148391"/>
                      <a:pt x="0" y="134413"/>
                      <a:pt x="0" y="117170"/>
                    </a:cubicBezTo>
                    <a:lnTo>
                      <a:pt x="0" y="31222"/>
                    </a:lnTo>
                    <a:cubicBezTo>
                      <a:pt x="0" y="13979"/>
                      <a:pt x="13979" y="0"/>
                      <a:pt x="31222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57150"/>
                <a:ext cx="562752" cy="205541"/>
              </a:xfrm>
              <a:prstGeom prst="rect">
                <a:avLst/>
              </a:prstGeom>
            </p:spPr>
            <p:txBody>
              <a:bodyPr lIns="58954" tIns="58954" rIns="58954" bIns="58954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0" y="-7693"/>
              <a:ext cx="3306194" cy="839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9"/>
                </a:lnSpc>
              </a:pPr>
              <a:r>
                <a:rPr lang="en-US" sz="1856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pull 할 커밋이 있다면</a:t>
              </a:r>
            </a:p>
            <a:p>
              <a:pPr algn="ctr">
                <a:lnSpc>
                  <a:spcPts val="2599"/>
                </a:lnSpc>
              </a:pPr>
              <a:r>
                <a:rPr lang="en-US" sz="1856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아래쪽 화살표로 표시됨</a:t>
              </a:r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005932"/>
            <a:ext cx="7420734" cy="4749270"/>
          </a:xfrm>
          <a:custGeom>
            <a:avLst/>
            <a:gdLst/>
            <a:ahLst/>
            <a:cxnLst/>
            <a:rect l="l" t="t" r="r" b="b"/>
            <a:pathLst>
              <a:path w="7420734" h="4749270">
                <a:moveTo>
                  <a:pt x="0" y="0"/>
                </a:moveTo>
                <a:lnTo>
                  <a:pt x="7420734" y="0"/>
                </a:lnTo>
                <a:lnTo>
                  <a:pt x="7420734" y="4749270"/>
                </a:lnTo>
                <a:lnTo>
                  <a:pt x="0" y="47492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6198189" y="5431515"/>
            <a:ext cx="2089718" cy="273399"/>
            <a:chOff x="0" y="0"/>
            <a:chExt cx="550378" cy="7200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50378" cy="72006"/>
            </a:xfrm>
            <a:custGeom>
              <a:avLst/>
              <a:gdLst/>
              <a:ahLst/>
              <a:cxnLst/>
              <a:rect l="l" t="t" r="r" b="b"/>
              <a:pathLst>
                <a:path w="550378" h="72006">
                  <a:moveTo>
                    <a:pt x="36003" y="0"/>
                  </a:moveTo>
                  <a:lnTo>
                    <a:pt x="514375" y="0"/>
                  </a:lnTo>
                  <a:cubicBezTo>
                    <a:pt x="523924" y="0"/>
                    <a:pt x="533081" y="3793"/>
                    <a:pt x="539833" y="10545"/>
                  </a:cubicBezTo>
                  <a:cubicBezTo>
                    <a:pt x="546585" y="17297"/>
                    <a:pt x="550378" y="26455"/>
                    <a:pt x="550378" y="36003"/>
                  </a:cubicBezTo>
                  <a:lnTo>
                    <a:pt x="550378" y="36003"/>
                  </a:lnTo>
                  <a:cubicBezTo>
                    <a:pt x="550378" y="55887"/>
                    <a:pt x="534259" y="72006"/>
                    <a:pt x="514375" y="72006"/>
                  </a:cubicBezTo>
                  <a:lnTo>
                    <a:pt x="36003" y="72006"/>
                  </a:lnTo>
                  <a:cubicBezTo>
                    <a:pt x="26455" y="72006"/>
                    <a:pt x="17297" y="68213"/>
                    <a:pt x="10545" y="61461"/>
                  </a:cubicBezTo>
                  <a:cubicBezTo>
                    <a:pt x="3793" y="54709"/>
                    <a:pt x="0" y="45552"/>
                    <a:pt x="0" y="36003"/>
                  </a:cubicBezTo>
                  <a:lnTo>
                    <a:pt x="0" y="36003"/>
                  </a:lnTo>
                  <a:cubicBezTo>
                    <a:pt x="0" y="26455"/>
                    <a:pt x="3793" y="17297"/>
                    <a:pt x="10545" y="10545"/>
                  </a:cubicBezTo>
                  <a:cubicBezTo>
                    <a:pt x="17297" y="3793"/>
                    <a:pt x="26455" y="0"/>
                    <a:pt x="360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550378" cy="1291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73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433633" y="7780310"/>
            <a:ext cx="7420734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>
                <a:solidFill>
                  <a:srgbClr val="FF313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fetch가 안된 경우?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5375331" y="5279472"/>
            <a:ext cx="648898" cy="264338"/>
            <a:chOff x="0" y="0"/>
            <a:chExt cx="170903" cy="6962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70903" cy="69620"/>
            </a:xfrm>
            <a:custGeom>
              <a:avLst/>
              <a:gdLst/>
              <a:ahLst/>
              <a:cxnLst/>
              <a:rect l="l" t="t" r="r" b="b"/>
              <a:pathLst>
                <a:path w="170903" h="69620">
                  <a:moveTo>
                    <a:pt x="34810" y="0"/>
                  </a:moveTo>
                  <a:lnTo>
                    <a:pt x="136093" y="0"/>
                  </a:lnTo>
                  <a:cubicBezTo>
                    <a:pt x="155318" y="0"/>
                    <a:pt x="170903" y="15585"/>
                    <a:pt x="170903" y="34810"/>
                  </a:cubicBezTo>
                  <a:lnTo>
                    <a:pt x="170903" y="34810"/>
                  </a:lnTo>
                  <a:cubicBezTo>
                    <a:pt x="170903" y="44042"/>
                    <a:pt x="167236" y="52896"/>
                    <a:pt x="160708" y="59424"/>
                  </a:cubicBezTo>
                  <a:cubicBezTo>
                    <a:pt x="154180" y="65952"/>
                    <a:pt x="145326" y="69620"/>
                    <a:pt x="136093" y="69620"/>
                  </a:cubicBezTo>
                  <a:lnTo>
                    <a:pt x="34810" y="69620"/>
                  </a:lnTo>
                  <a:cubicBezTo>
                    <a:pt x="15585" y="69620"/>
                    <a:pt x="0" y="54035"/>
                    <a:pt x="0" y="34810"/>
                  </a:cubicBezTo>
                  <a:lnTo>
                    <a:pt x="0" y="34810"/>
                  </a:lnTo>
                  <a:cubicBezTo>
                    <a:pt x="0" y="15585"/>
                    <a:pt x="15585" y="0"/>
                    <a:pt x="348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170903" cy="126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6024229" y="4923956"/>
            <a:ext cx="400567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>
                <a:solidFill>
                  <a:srgbClr val="FF313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①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287907" y="5124492"/>
            <a:ext cx="400567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>
                <a:solidFill>
                  <a:srgbClr val="FF313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②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330945" y="8352789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REMOTE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&gt;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origin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&gt;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Fetch origin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2846729" y="5279472"/>
            <a:ext cx="2484216" cy="660435"/>
            <a:chOff x="0" y="0"/>
            <a:chExt cx="3312288" cy="880580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3312288" cy="880580"/>
              <a:chOff x="0" y="0"/>
              <a:chExt cx="563789" cy="149885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563789" cy="149885"/>
              </a:xfrm>
              <a:custGeom>
                <a:avLst/>
                <a:gdLst/>
                <a:ahLst/>
                <a:cxnLst/>
                <a:rect l="l" t="t" r="r" b="b"/>
                <a:pathLst>
                  <a:path w="563789" h="149885">
                    <a:moveTo>
                      <a:pt x="31164" y="0"/>
                    </a:moveTo>
                    <a:lnTo>
                      <a:pt x="532625" y="0"/>
                    </a:lnTo>
                    <a:cubicBezTo>
                      <a:pt x="540890" y="0"/>
                      <a:pt x="548817" y="3283"/>
                      <a:pt x="554661" y="9128"/>
                    </a:cubicBezTo>
                    <a:cubicBezTo>
                      <a:pt x="560506" y="14972"/>
                      <a:pt x="563789" y="22899"/>
                      <a:pt x="563789" y="31164"/>
                    </a:cubicBezTo>
                    <a:lnTo>
                      <a:pt x="563789" y="118720"/>
                    </a:lnTo>
                    <a:cubicBezTo>
                      <a:pt x="563789" y="126986"/>
                      <a:pt x="560506" y="134912"/>
                      <a:pt x="554661" y="140757"/>
                    </a:cubicBezTo>
                    <a:cubicBezTo>
                      <a:pt x="548817" y="146601"/>
                      <a:pt x="540890" y="149885"/>
                      <a:pt x="532625" y="149885"/>
                    </a:cubicBezTo>
                    <a:lnTo>
                      <a:pt x="31164" y="149885"/>
                    </a:lnTo>
                    <a:cubicBezTo>
                      <a:pt x="22899" y="149885"/>
                      <a:pt x="14972" y="146601"/>
                      <a:pt x="9128" y="140757"/>
                    </a:cubicBezTo>
                    <a:cubicBezTo>
                      <a:pt x="3283" y="134912"/>
                      <a:pt x="0" y="126986"/>
                      <a:pt x="0" y="118720"/>
                    </a:cubicBezTo>
                    <a:lnTo>
                      <a:pt x="0" y="31164"/>
                    </a:lnTo>
                    <a:cubicBezTo>
                      <a:pt x="0" y="22899"/>
                      <a:pt x="3283" y="14972"/>
                      <a:pt x="9128" y="9128"/>
                    </a:cubicBezTo>
                    <a:cubicBezTo>
                      <a:pt x="14972" y="3283"/>
                      <a:pt x="22899" y="0"/>
                      <a:pt x="31164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0" y="-57150"/>
                <a:ext cx="563789" cy="207035"/>
              </a:xfrm>
              <a:prstGeom prst="rect">
                <a:avLst/>
              </a:prstGeom>
            </p:spPr>
            <p:txBody>
              <a:bodyPr lIns="58954" tIns="58954" rIns="58954" bIns="58954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0" y="-7693"/>
              <a:ext cx="3312288" cy="8483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9"/>
                </a:lnSpc>
              </a:pPr>
              <a:r>
                <a:rPr lang="en-US" sz="1856" b="1">
                  <a:solidFill>
                    <a:srgbClr val="27374D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REMOTE </a:t>
              </a:r>
              <a:r>
                <a:rPr lang="en-US" sz="1856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&gt;</a:t>
              </a:r>
              <a:r>
                <a:rPr lang="en-US" sz="1856" b="1">
                  <a:solidFill>
                    <a:srgbClr val="27374D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 origin</a:t>
              </a:r>
            </a:p>
            <a:p>
              <a:pPr algn="ctr">
                <a:lnSpc>
                  <a:spcPts val="2599"/>
                </a:lnSpc>
              </a:pPr>
              <a:r>
                <a:rPr lang="en-US" sz="1856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마우스 오른쪽 버튼 클릭</a:t>
              </a:r>
            </a:p>
          </p:txBody>
        </p: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005932"/>
            <a:ext cx="7420734" cy="4749270"/>
          </a:xfrm>
          <a:custGeom>
            <a:avLst/>
            <a:gdLst/>
            <a:ahLst/>
            <a:cxnLst/>
            <a:rect l="l" t="t" r="r" b="b"/>
            <a:pathLst>
              <a:path w="7420734" h="4749270">
                <a:moveTo>
                  <a:pt x="0" y="0"/>
                </a:moveTo>
                <a:lnTo>
                  <a:pt x="7420734" y="0"/>
                </a:lnTo>
                <a:lnTo>
                  <a:pt x="7420734" y="4749270"/>
                </a:lnTo>
                <a:lnTo>
                  <a:pt x="0" y="47492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74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17.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Pull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8161585" y="3496937"/>
            <a:ext cx="390557" cy="390135"/>
            <a:chOff x="0" y="0"/>
            <a:chExt cx="102863" cy="10275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2863" cy="102752"/>
            </a:xfrm>
            <a:custGeom>
              <a:avLst/>
              <a:gdLst/>
              <a:ahLst/>
              <a:cxnLst/>
              <a:rect l="l" t="t" r="r" b="b"/>
              <a:pathLst>
                <a:path w="102863" h="102752">
                  <a:moveTo>
                    <a:pt x="51376" y="0"/>
                  </a:moveTo>
                  <a:lnTo>
                    <a:pt x="51487" y="0"/>
                  </a:lnTo>
                  <a:cubicBezTo>
                    <a:pt x="79861" y="0"/>
                    <a:pt x="102863" y="23002"/>
                    <a:pt x="102863" y="51376"/>
                  </a:cubicBezTo>
                  <a:lnTo>
                    <a:pt x="102863" y="51376"/>
                  </a:lnTo>
                  <a:cubicBezTo>
                    <a:pt x="102863" y="79750"/>
                    <a:pt x="79861" y="102752"/>
                    <a:pt x="51487" y="102752"/>
                  </a:cubicBezTo>
                  <a:lnTo>
                    <a:pt x="51376" y="102752"/>
                  </a:lnTo>
                  <a:cubicBezTo>
                    <a:pt x="23002" y="102752"/>
                    <a:pt x="0" y="79750"/>
                    <a:pt x="0" y="51376"/>
                  </a:cubicBezTo>
                  <a:lnTo>
                    <a:pt x="0" y="51376"/>
                  </a:lnTo>
                  <a:cubicBezTo>
                    <a:pt x="0" y="23002"/>
                    <a:pt x="23002" y="0"/>
                    <a:pt x="513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102863" cy="159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7" name="AutoShape 27"/>
          <p:cNvSpPr/>
          <p:nvPr/>
        </p:nvSpPr>
        <p:spPr>
          <a:xfrm flipH="1" flipV="1">
            <a:off x="8622015" y="3829245"/>
            <a:ext cx="672592" cy="444297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005932"/>
            <a:ext cx="7420734" cy="4749270"/>
          </a:xfrm>
          <a:custGeom>
            <a:avLst/>
            <a:gdLst/>
            <a:ahLst/>
            <a:cxnLst/>
            <a:rect l="l" t="t" r="r" b="b"/>
            <a:pathLst>
              <a:path w="7420734" h="4749270">
                <a:moveTo>
                  <a:pt x="0" y="0"/>
                </a:moveTo>
                <a:lnTo>
                  <a:pt x="7420734" y="0"/>
                </a:lnTo>
                <a:lnTo>
                  <a:pt x="7420734" y="4749270"/>
                </a:lnTo>
                <a:lnTo>
                  <a:pt x="0" y="47492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5480410" y="7038620"/>
            <a:ext cx="2225659" cy="588234"/>
            <a:chOff x="0" y="0"/>
            <a:chExt cx="586182" cy="15492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86182" cy="154926"/>
            </a:xfrm>
            <a:custGeom>
              <a:avLst/>
              <a:gdLst/>
              <a:ahLst/>
              <a:cxnLst/>
              <a:rect l="l" t="t" r="r" b="b"/>
              <a:pathLst>
                <a:path w="586182" h="154926">
                  <a:moveTo>
                    <a:pt x="52177" y="0"/>
                  </a:moveTo>
                  <a:lnTo>
                    <a:pt x="534004" y="0"/>
                  </a:lnTo>
                  <a:cubicBezTo>
                    <a:pt x="562821" y="0"/>
                    <a:pt x="586182" y="23361"/>
                    <a:pt x="586182" y="52177"/>
                  </a:cubicBezTo>
                  <a:lnTo>
                    <a:pt x="586182" y="102748"/>
                  </a:lnTo>
                  <a:cubicBezTo>
                    <a:pt x="586182" y="131565"/>
                    <a:pt x="562821" y="154926"/>
                    <a:pt x="534004" y="154926"/>
                  </a:cubicBezTo>
                  <a:lnTo>
                    <a:pt x="52177" y="154926"/>
                  </a:lnTo>
                  <a:cubicBezTo>
                    <a:pt x="23361" y="154926"/>
                    <a:pt x="0" y="131565"/>
                    <a:pt x="0" y="102748"/>
                  </a:cubicBezTo>
                  <a:lnTo>
                    <a:pt x="0" y="52177"/>
                  </a:lnTo>
                  <a:cubicBezTo>
                    <a:pt x="0" y="23361"/>
                    <a:pt x="23361" y="0"/>
                    <a:pt x="521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586182" cy="212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75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18.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Pull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결과 확인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793804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필수 용어 이해하기 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54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565525"/>
            <a:ext cx="18288000" cy="2794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9"/>
              </a:lnSpc>
            </a:pPr>
            <a:r>
              <a:rPr lang="en-US" sz="15999" b="1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Q &amp; A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9144000" y="1028700"/>
            <a:ext cx="0" cy="1709757"/>
          </a:xfrm>
          <a:prstGeom prst="line">
            <a:avLst/>
          </a:prstGeom>
          <a:ln w="57150" cap="rnd">
            <a:solidFill>
              <a:srgbClr val="DDE6E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 flipH="1" flipV="1">
            <a:off x="9163050" y="7548543"/>
            <a:ext cx="0" cy="1709757"/>
          </a:xfrm>
          <a:prstGeom prst="line">
            <a:avLst/>
          </a:prstGeom>
          <a:ln w="57150" cap="rnd">
            <a:solidFill>
              <a:srgbClr val="DDE6E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3870789" y="1363675"/>
            <a:ext cx="6373485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GitHub 시작하기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8</a:t>
            </a:r>
          </a:p>
        </p:txBody>
      </p:sp>
      <p:sp>
        <p:nvSpPr>
          <p:cNvPr id="22" name="Freeform 22"/>
          <p:cNvSpPr/>
          <p:nvPr/>
        </p:nvSpPr>
        <p:spPr>
          <a:xfrm>
            <a:off x="3686755" y="4077593"/>
            <a:ext cx="3370777" cy="3331763"/>
          </a:xfrm>
          <a:custGeom>
            <a:avLst/>
            <a:gdLst/>
            <a:ahLst/>
            <a:cxnLst/>
            <a:rect l="l" t="t" r="r" b="b"/>
            <a:pathLst>
              <a:path w="3370777" h="3331763">
                <a:moveTo>
                  <a:pt x="0" y="0"/>
                </a:moveTo>
                <a:lnTo>
                  <a:pt x="3370777" y="0"/>
                </a:lnTo>
                <a:lnTo>
                  <a:pt x="3370777" y="3331763"/>
                </a:lnTo>
                <a:lnTo>
                  <a:pt x="0" y="33317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067" t="-17041" r="-15963" b="-1653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AutoShape 23"/>
          <p:cNvSpPr/>
          <p:nvPr/>
        </p:nvSpPr>
        <p:spPr>
          <a:xfrm>
            <a:off x="8907127" y="4714485"/>
            <a:ext cx="6618417" cy="16199"/>
          </a:xfrm>
          <a:prstGeom prst="line">
            <a:avLst/>
          </a:prstGeom>
          <a:ln w="19050" cap="flat">
            <a:solidFill>
              <a:srgbClr val="4D6B9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TextBox 24"/>
          <p:cNvSpPr txBox="1"/>
          <p:nvPr/>
        </p:nvSpPr>
        <p:spPr>
          <a:xfrm>
            <a:off x="8907104" y="5076825"/>
            <a:ext cx="6618441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분산 버전 관리 툴인 Git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저장소 호스팅을 지원하는 웹 서비스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907127" y="3762807"/>
            <a:ext cx="6618417" cy="698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GitHub란?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907127" y="6519546"/>
            <a:ext cx="6618441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Git을 보다 간편하게 사용할 수 있도록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도와주는 서비스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3870789" y="1363675"/>
            <a:ext cx="6373485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GitHub 시작하기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9</a:t>
            </a:r>
          </a:p>
        </p:txBody>
      </p:sp>
      <p:sp>
        <p:nvSpPr>
          <p:cNvPr id="22" name="AutoShape 22"/>
          <p:cNvSpPr/>
          <p:nvPr/>
        </p:nvSpPr>
        <p:spPr>
          <a:xfrm>
            <a:off x="8907127" y="4714485"/>
            <a:ext cx="6618417" cy="16199"/>
          </a:xfrm>
          <a:prstGeom prst="line">
            <a:avLst/>
          </a:prstGeom>
          <a:ln w="19050" cap="flat">
            <a:solidFill>
              <a:srgbClr val="4D6B9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8907104" y="5076825"/>
            <a:ext cx="6618441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소프트웨어 개발에서 사용되는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분산 버전 관리 시스템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907127" y="3762807"/>
            <a:ext cx="6618417" cy="698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Git이란?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8907104" y="6586221"/>
            <a:ext cx="6618441" cy="952500"/>
            <a:chOff x="0" y="0"/>
            <a:chExt cx="8824588" cy="1270000"/>
          </a:xfrm>
        </p:grpSpPr>
        <p:grpSp>
          <p:nvGrpSpPr>
            <p:cNvPr id="26" name="Group 26"/>
            <p:cNvGrpSpPr/>
            <p:nvPr/>
          </p:nvGrpSpPr>
          <p:grpSpPr>
            <a:xfrm>
              <a:off x="31" y="0"/>
              <a:ext cx="8824557" cy="1270000"/>
              <a:chOff x="0" y="0"/>
              <a:chExt cx="1743122" cy="250864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743122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743122" h="250864">
                    <a:moveTo>
                      <a:pt x="116975" y="0"/>
                    </a:moveTo>
                    <a:lnTo>
                      <a:pt x="1626147" y="0"/>
                    </a:lnTo>
                    <a:cubicBezTo>
                      <a:pt x="1690751" y="0"/>
                      <a:pt x="1743122" y="52372"/>
                      <a:pt x="1743122" y="116975"/>
                    </a:cubicBezTo>
                    <a:lnTo>
                      <a:pt x="1743122" y="133889"/>
                    </a:lnTo>
                    <a:cubicBezTo>
                      <a:pt x="1743122" y="164913"/>
                      <a:pt x="1730798" y="194666"/>
                      <a:pt x="1708861" y="216603"/>
                    </a:cubicBezTo>
                    <a:cubicBezTo>
                      <a:pt x="1686924" y="238540"/>
                      <a:pt x="1657171" y="250864"/>
                      <a:pt x="1626147" y="250864"/>
                    </a:cubicBezTo>
                    <a:lnTo>
                      <a:pt x="116975" y="250864"/>
                    </a:lnTo>
                    <a:cubicBezTo>
                      <a:pt x="85952" y="250864"/>
                      <a:pt x="56198" y="238540"/>
                      <a:pt x="34261" y="216603"/>
                    </a:cubicBezTo>
                    <a:cubicBezTo>
                      <a:pt x="12324" y="194666"/>
                      <a:pt x="0" y="164913"/>
                      <a:pt x="0" y="133889"/>
                    </a:cubicBezTo>
                    <a:lnTo>
                      <a:pt x="0" y="116975"/>
                    </a:lnTo>
                    <a:cubicBezTo>
                      <a:pt x="0" y="85952"/>
                      <a:pt x="12324" y="56198"/>
                      <a:pt x="34261" y="34261"/>
                    </a:cubicBezTo>
                    <a:cubicBezTo>
                      <a:pt x="56198" y="12324"/>
                      <a:pt x="85952" y="0"/>
                      <a:pt x="116975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57150"/>
                <a:ext cx="1743122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0" y="247861"/>
              <a:ext cx="8824588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소스 코드 원격 저장소</a:t>
              </a:r>
            </a:p>
          </p:txBody>
        </p:sp>
      </p:grpSp>
      <p:sp>
        <p:nvSpPr>
          <p:cNvPr id="30" name="Freeform 30"/>
          <p:cNvSpPr/>
          <p:nvPr/>
        </p:nvSpPr>
        <p:spPr>
          <a:xfrm>
            <a:off x="2947077" y="4839368"/>
            <a:ext cx="4110455" cy="1718042"/>
          </a:xfrm>
          <a:custGeom>
            <a:avLst/>
            <a:gdLst/>
            <a:ahLst/>
            <a:cxnLst/>
            <a:rect l="l" t="t" r="r" b="b"/>
            <a:pathLst>
              <a:path w="4110455" h="1718042">
                <a:moveTo>
                  <a:pt x="0" y="0"/>
                </a:moveTo>
                <a:lnTo>
                  <a:pt x="4110455" y="0"/>
                </a:lnTo>
                <a:lnTo>
                  <a:pt x="4110455" y="1718042"/>
                </a:lnTo>
                <a:lnTo>
                  <a:pt x="0" y="17180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1214</Words>
  <Application>Microsoft Office PowerPoint</Application>
  <PresentationFormat>사용자 지정</PresentationFormat>
  <Paragraphs>403</Paragraphs>
  <Slides>76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76</vt:i4>
      </vt:variant>
    </vt:vector>
  </HeadingPairs>
  <TitlesOfParts>
    <vt:vector size="81" baseType="lpstr">
      <vt:lpstr>Nanum Square</vt:lpstr>
      <vt:lpstr>Calibri</vt:lpstr>
      <vt:lpstr>Nanum Square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 특강 -기초-</dc:title>
  <cp:lastModifiedBy>박준영</cp:lastModifiedBy>
  <cp:revision>2</cp:revision>
  <dcterms:created xsi:type="dcterms:W3CDTF">2006-08-16T00:00:00Z</dcterms:created>
  <dcterms:modified xsi:type="dcterms:W3CDTF">2025-05-18T11:41:40Z</dcterms:modified>
  <dc:identifier>DAGntSWK6Ok</dc:identifier>
</cp:coreProperties>
</file>